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75" r:id="rId9"/>
  </p:sldIdLst>
  <p:sldSz cx="12188825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39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5" roundtripDataSignature="AMtx7mjRJvsGeXvC7vZcXdguxJUScDnZ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4" y="64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4A-4859-9276-41695FB5E4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4A-4859-9276-41695FB5E4A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4A-4859-9276-41695FB5E4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8223744"/>
        <c:axId val="548224136"/>
      </c:barChart>
      <c:catAx>
        <c:axId val="54822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224136"/>
        <c:crosses val="autoZero"/>
        <c:auto val="1"/>
        <c:lblAlgn val="ctr"/>
        <c:lblOffset val="100"/>
        <c:noMultiLvlLbl val="0"/>
      </c:catAx>
      <c:valAx>
        <c:axId val="548224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2237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g5e465290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7" name="Google Shape;1407;g5e465290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g5e4652900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onsola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8" name="Google Shape;18;p10"/>
          <p:cNvGrpSpPr/>
          <p:nvPr/>
        </p:nvGrpSpPr>
        <p:grpSpPr>
          <a:xfrm>
            <a:off x="1584896" y="4724400"/>
            <a:ext cx="8631936" cy="64008"/>
            <a:chOff x="-4110038" y="2703513"/>
            <a:chExt cx="17394239" cy="160336"/>
          </a:xfrm>
        </p:grpSpPr>
        <p:sp>
          <p:nvSpPr>
            <p:cNvPr id="19" name="Google Shape;19;p10"/>
            <p:cNvSpPr/>
            <p:nvPr/>
          </p:nvSpPr>
          <p:spPr>
            <a:xfrm>
              <a:off x="12815888" y="2768600"/>
              <a:ext cx="468313" cy="19050"/>
            </a:xfrm>
            <a:custGeom>
              <a:avLst/>
              <a:gdLst/>
              <a:ahLst/>
              <a:cxnLst/>
              <a:rect l="l" t="t" r="r" b="b"/>
              <a:pathLst>
                <a:path w="244" h="8" extrusionOk="0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" name="Google Shape;20;p10"/>
            <p:cNvSpPr/>
            <p:nvPr/>
          </p:nvSpPr>
          <p:spPr>
            <a:xfrm>
              <a:off x="12380913" y="2755900"/>
              <a:ext cx="461963" cy="26987"/>
            </a:xfrm>
            <a:custGeom>
              <a:avLst/>
              <a:gdLst/>
              <a:ahLst/>
              <a:cxnLst/>
              <a:rect l="l" t="t" r="r" b="b"/>
              <a:pathLst>
                <a:path w="241" h="12" extrusionOk="0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" name="Google Shape;21;p10"/>
            <p:cNvSpPr/>
            <p:nvPr/>
          </p:nvSpPr>
          <p:spPr>
            <a:xfrm>
              <a:off x="12814300" y="2779713"/>
              <a:ext cx="1588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" name="Google Shape;22;p10"/>
            <p:cNvSpPr/>
            <p:nvPr/>
          </p:nvSpPr>
          <p:spPr>
            <a:xfrm>
              <a:off x="2738437" y="2795588"/>
              <a:ext cx="425450" cy="15875"/>
            </a:xfrm>
            <a:custGeom>
              <a:avLst/>
              <a:gdLst/>
              <a:ahLst/>
              <a:cxnLst/>
              <a:rect l="l" t="t" r="r" b="b"/>
              <a:pathLst>
                <a:path w="222" h="7" extrusionOk="0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3" name="Google Shape;23;p10"/>
            <p:cNvSpPr/>
            <p:nvPr/>
          </p:nvSpPr>
          <p:spPr>
            <a:xfrm>
              <a:off x="-3646488" y="2800350"/>
              <a:ext cx="46038" cy="317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4" name="Google Shape;24;p10"/>
            <p:cNvSpPr/>
            <p:nvPr/>
          </p:nvSpPr>
          <p:spPr>
            <a:xfrm>
              <a:off x="2627312" y="2816225"/>
              <a:ext cx="63500" cy="4762"/>
            </a:xfrm>
            <a:custGeom>
              <a:avLst/>
              <a:gdLst/>
              <a:ahLst/>
              <a:cxnLst/>
              <a:rect l="l" t="t" r="r" b="b"/>
              <a:pathLst>
                <a:path w="33" h="2" extrusionOk="0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" name="Google Shape;25;p10"/>
            <p:cNvSpPr/>
            <p:nvPr/>
          </p:nvSpPr>
          <p:spPr>
            <a:xfrm>
              <a:off x="3103562" y="2741613"/>
              <a:ext cx="28575" cy="3175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6" name="Google Shape;26;p10"/>
            <p:cNvSpPr/>
            <p:nvPr/>
          </p:nvSpPr>
          <p:spPr>
            <a:xfrm>
              <a:off x="1227137" y="2836863"/>
              <a:ext cx="20638" cy="0"/>
            </a:xfrm>
            <a:custGeom>
              <a:avLst/>
              <a:gdLst/>
              <a:ahLst/>
              <a:cxnLst/>
              <a:rect l="l" t="t" r="r" b="b"/>
              <a:pathLst>
                <a:path w="11" h="120000" extrusionOk="0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7" name="Google Shape;27;p10"/>
            <p:cNvSpPr/>
            <p:nvPr/>
          </p:nvSpPr>
          <p:spPr>
            <a:xfrm>
              <a:off x="3660775" y="2713038"/>
              <a:ext cx="331788" cy="20637"/>
            </a:xfrm>
            <a:custGeom>
              <a:avLst/>
              <a:gdLst/>
              <a:ahLst/>
              <a:cxnLst/>
              <a:rect l="l" t="t" r="r" b="b"/>
              <a:pathLst>
                <a:path w="173" h="9" extrusionOk="0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8" name="Google Shape;28;p10"/>
            <p:cNvSpPr/>
            <p:nvPr/>
          </p:nvSpPr>
          <p:spPr>
            <a:xfrm>
              <a:off x="-1674813" y="2768600"/>
              <a:ext cx="1588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9" name="Google Shape;29;p10"/>
            <p:cNvSpPr/>
            <p:nvPr/>
          </p:nvSpPr>
          <p:spPr>
            <a:xfrm>
              <a:off x="-1673225" y="2767013"/>
              <a:ext cx="36513" cy="1587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0" name="Google Shape;30;p10"/>
            <p:cNvSpPr/>
            <p:nvPr/>
          </p:nvSpPr>
          <p:spPr>
            <a:xfrm>
              <a:off x="2690812" y="2811463"/>
              <a:ext cx="47625" cy="4762"/>
            </a:xfrm>
            <a:custGeom>
              <a:avLst/>
              <a:gdLst/>
              <a:ahLst/>
              <a:cxnLst/>
              <a:rect l="l" t="t" r="r" b="b"/>
              <a:pathLst>
                <a:path w="25" h="2" extrusionOk="0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1" name="Google Shape;31;p10"/>
            <p:cNvSpPr/>
            <p:nvPr/>
          </p:nvSpPr>
          <p:spPr>
            <a:xfrm>
              <a:off x="2822575" y="2794000"/>
              <a:ext cx="163513" cy="4762"/>
            </a:xfrm>
            <a:custGeom>
              <a:avLst/>
              <a:gdLst/>
              <a:ahLst/>
              <a:cxnLst/>
              <a:rect l="l" t="t" r="r" b="b"/>
              <a:pathLst>
                <a:path w="85" h="2" extrusionOk="0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" name="Google Shape;32;p10"/>
            <p:cNvSpPr/>
            <p:nvPr/>
          </p:nvSpPr>
          <p:spPr>
            <a:xfrm>
              <a:off x="715962" y="2809875"/>
              <a:ext cx="1911350" cy="50800"/>
            </a:xfrm>
            <a:custGeom>
              <a:avLst/>
              <a:gdLst/>
              <a:ahLst/>
              <a:cxnLst/>
              <a:rect l="l" t="t" r="r" b="b"/>
              <a:pathLst>
                <a:path w="996" h="23" extrusionOk="0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" name="Google Shape;33;p10"/>
            <p:cNvSpPr/>
            <p:nvPr/>
          </p:nvSpPr>
          <p:spPr>
            <a:xfrm>
              <a:off x="1995487" y="2822575"/>
              <a:ext cx="20638" cy="0"/>
            </a:xfrm>
            <a:custGeom>
              <a:avLst/>
              <a:gdLst/>
              <a:ahLst/>
              <a:cxnLst/>
              <a:rect l="l" t="t" r="r" b="b"/>
              <a:pathLst>
                <a:path w="10" h="120000" extrusionOk="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4" name="Google Shape;34;p10"/>
            <p:cNvSpPr/>
            <p:nvPr/>
          </p:nvSpPr>
          <p:spPr>
            <a:xfrm>
              <a:off x="1630362" y="2830513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12" h="120000" extrusionOk="0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5" name="Google Shape;35;p10"/>
            <p:cNvSpPr/>
            <p:nvPr/>
          </p:nvSpPr>
          <p:spPr>
            <a:xfrm>
              <a:off x="2651125" y="2798763"/>
              <a:ext cx="46038" cy="1587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6" name="Google Shape;36;p10"/>
            <p:cNvSpPr/>
            <p:nvPr/>
          </p:nvSpPr>
          <p:spPr>
            <a:xfrm>
              <a:off x="2698750" y="2809875"/>
              <a:ext cx="19050" cy="1587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7" name="Google Shape;37;p10"/>
            <p:cNvSpPr/>
            <p:nvPr/>
          </p:nvSpPr>
          <p:spPr>
            <a:xfrm>
              <a:off x="469900" y="2800350"/>
              <a:ext cx="23813" cy="317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8" name="Google Shape;38;p10"/>
            <p:cNvSpPr/>
            <p:nvPr/>
          </p:nvSpPr>
          <p:spPr>
            <a:xfrm>
              <a:off x="998537" y="2811463"/>
              <a:ext cx="1076325" cy="20637"/>
            </a:xfrm>
            <a:custGeom>
              <a:avLst/>
              <a:gdLst/>
              <a:ahLst/>
              <a:cxnLst/>
              <a:rect l="l" t="t" r="r" b="b"/>
              <a:pathLst>
                <a:path w="561" h="9" extrusionOk="0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9" name="Google Shape;39;p10"/>
            <p:cNvSpPr/>
            <p:nvPr/>
          </p:nvSpPr>
          <p:spPr>
            <a:xfrm>
              <a:off x="2495550" y="2803525"/>
              <a:ext cx="17463" cy="0"/>
            </a:xfrm>
            <a:custGeom>
              <a:avLst/>
              <a:gdLst/>
              <a:ahLst/>
              <a:cxnLst/>
              <a:rect l="l" t="t" r="r" b="b"/>
              <a:pathLst>
                <a:path w="9" h="120000" extrusionOk="0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0" name="Google Shape;40;p10"/>
            <p:cNvSpPr/>
            <p:nvPr/>
          </p:nvSpPr>
          <p:spPr>
            <a:xfrm>
              <a:off x="2538412" y="2816225"/>
              <a:ext cx="1057275" cy="31750"/>
            </a:xfrm>
            <a:custGeom>
              <a:avLst/>
              <a:gdLst/>
              <a:ahLst/>
              <a:cxnLst/>
              <a:rect l="l" t="t" r="r" b="b"/>
              <a:pathLst>
                <a:path w="551" h="14" extrusionOk="0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1" name="Google Shape;41;p10"/>
            <p:cNvSpPr/>
            <p:nvPr/>
          </p:nvSpPr>
          <p:spPr>
            <a:xfrm>
              <a:off x="11777663" y="2757488"/>
              <a:ext cx="19050" cy="317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2" name="Google Shape;42;p10"/>
            <p:cNvSpPr/>
            <p:nvPr/>
          </p:nvSpPr>
          <p:spPr>
            <a:xfrm>
              <a:off x="5983288" y="2741613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2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3" name="Google Shape;43;p10"/>
            <p:cNvSpPr/>
            <p:nvPr/>
          </p:nvSpPr>
          <p:spPr>
            <a:xfrm>
              <a:off x="6832600" y="2713038"/>
              <a:ext cx="53975" cy="1587"/>
            </a:xfrm>
            <a:custGeom>
              <a:avLst/>
              <a:gdLst/>
              <a:ahLst/>
              <a:cxnLst/>
              <a:rect l="l" t="t" r="r" b="b"/>
              <a:pathLst>
                <a:path w="28" h="1" extrusionOk="0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" name="Google Shape;44;p10"/>
            <p:cNvSpPr/>
            <p:nvPr/>
          </p:nvSpPr>
          <p:spPr>
            <a:xfrm>
              <a:off x="11317288" y="2755900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5" h="120000" extrusionOk="0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" name="Google Shape;45;p10"/>
            <p:cNvSpPr/>
            <p:nvPr/>
          </p:nvSpPr>
          <p:spPr>
            <a:xfrm>
              <a:off x="8534400" y="2735263"/>
              <a:ext cx="30163" cy="0"/>
            </a:xfrm>
            <a:custGeom>
              <a:avLst/>
              <a:gdLst/>
              <a:ahLst/>
              <a:cxnLst/>
              <a:rect l="l" t="t" r="r" b="b"/>
              <a:pathLst>
                <a:path w="16" h="120000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" name="Google Shape;46;p10"/>
            <p:cNvSpPr/>
            <p:nvPr/>
          </p:nvSpPr>
          <p:spPr>
            <a:xfrm>
              <a:off x="6821488" y="2714625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5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" name="Google Shape;47;p10"/>
            <p:cNvSpPr/>
            <p:nvPr/>
          </p:nvSpPr>
          <p:spPr>
            <a:xfrm>
              <a:off x="5583238" y="2719388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13" h="120000" extrusionOk="0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" name="Google Shape;48;p10"/>
            <p:cNvSpPr/>
            <p:nvPr/>
          </p:nvSpPr>
          <p:spPr>
            <a:xfrm>
              <a:off x="5638800" y="2740025"/>
              <a:ext cx="23813" cy="158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" name="Google Shape;49;p10"/>
            <p:cNvSpPr/>
            <p:nvPr/>
          </p:nvSpPr>
          <p:spPr>
            <a:xfrm>
              <a:off x="4303712" y="2728913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26" h="120000" extrusionOk="0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" name="Google Shape;50;p10"/>
            <p:cNvSpPr/>
            <p:nvPr/>
          </p:nvSpPr>
          <p:spPr>
            <a:xfrm>
              <a:off x="5519738" y="2735263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1" name="Google Shape;51;p10"/>
            <p:cNvSpPr/>
            <p:nvPr/>
          </p:nvSpPr>
          <p:spPr>
            <a:xfrm>
              <a:off x="12096750" y="278447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3" h="120000" extrusionOk="0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" name="Google Shape;52;p10"/>
            <p:cNvSpPr/>
            <p:nvPr/>
          </p:nvSpPr>
          <p:spPr>
            <a:xfrm>
              <a:off x="12225338" y="2773363"/>
              <a:ext cx="46038" cy="0"/>
            </a:xfrm>
            <a:custGeom>
              <a:avLst/>
              <a:gdLst/>
              <a:ahLst/>
              <a:cxnLst/>
              <a:rect l="l" t="t" r="r" b="b"/>
              <a:pathLst>
                <a:path w="24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" name="Google Shape;53;p10"/>
            <p:cNvSpPr/>
            <p:nvPr/>
          </p:nvSpPr>
          <p:spPr>
            <a:xfrm>
              <a:off x="9274175" y="2746375"/>
              <a:ext cx="55563" cy="4762"/>
            </a:xfrm>
            <a:custGeom>
              <a:avLst/>
              <a:gdLst/>
              <a:ahLst/>
              <a:cxnLst/>
              <a:rect l="l" t="t" r="r" b="b"/>
              <a:pathLst>
                <a:path w="29" h="2" extrusionOk="0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" name="Google Shape;54;p10"/>
            <p:cNvSpPr/>
            <p:nvPr/>
          </p:nvSpPr>
          <p:spPr>
            <a:xfrm>
              <a:off x="11847513" y="2827338"/>
              <a:ext cx="34925" cy="317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" name="Google Shape;55;p10"/>
            <p:cNvSpPr/>
            <p:nvPr/>
          </p:nvSpPr>
          <p:spPr>
            <a:xfrm>
              <a:off x="11882438" y="2825750"/>
              <a:ext cx="25400" cy="1587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" name="Google Shape;56;p10"/>
            <p:cNvSpPr/>
            <p:nvPr/>
          </p:nvSpPr>
          <p:spPr>
            <a:xfrm>
              <a:off x="8915400" y="2809875"/>
              <a:ext cx="15875" cy="1587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" name="Google Shape;57;p10"/>
            <p:cNvSpPr/>
            <p:nvPr/>
          </p:nvSpPr>
          <p:spPr>
            <a:xfrm>
              <a:off x="12109450" y="2752725"/>
              <a:ext cx="454025" cy="23812"/>
            </a:xfrm>
            <a:custGeom>
              <a:avLst/>
              <a:gdLst/>
              <a:ahLst/>
              <a:cxnLst/>
              <a:rect l="l" t="t" r="r" b="b"/>
              <a:pathLst>
                <a:path w="236" h="10" extrusionOk="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" name="Google Shape;58;p10"/>
            <p:cNvSpPr/>
            <p:nvPr/>
          </p:nvSpPr>
          <p:spPr>
            <a:xfrm>
              <a:off x="12182475" y="2816225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5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9" name="Google Shape;59;p10"/>
            <p:cNvSpPr/>
            <p:nvPr/>
          </p:nvSpPr>
          <p:spPr>
            <a:xfrm>
              <a:off x="4348162" y="2827338"/>
              <a:ext cx="17463" cy="3175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0" name="Google Shape;60;p10"/>
            <p:cNvSpPr/>
            <p:nvPr/>
          </p:nvSpPr>
          <p:spPr>
            <a:xfrm>
              <a:off x="12071350" y="279082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1" name="Google Shape;61;p10"/>
            <p:cNvSpPr/>
            <p:nvPr/>
          </p:nvSpPr>
          <p:spPr>
            <a:xfrm>
              <a:off x="4754563" y="2827338"/>
              <a:ext cx="4763" cy="0"/>
            </a:xfrm>
            <a:custGeom>
              <a:avLst/>
              <a:gdLst/>
              <a:ahLst/>
              <a:cxnLst/>
              <a:rect l="l" t="t" r="r" b="b"/>
              <a:pathLst>
                <a:path w="2" h="120000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2" name="Google Shape;62;p10"/>
            <p:cNvSpPr/>
            <p:nvPr/>
          </p:nvSpPr>
          <p:spPr>
            <a:xfrm>
              <a:off x="4852988" y="2719388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3" name="Google Shape;63;p10"/>
            <p:cNvSpPr/>
            <p:nvPr/>
          </p:nvSpPr>
          <p:spPr>
            <a:xfrm>
              <a:off x="4759325" y="282733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4" name="Google Shape;64;p10"/>
            <p:cNvSpPr/>
            <p:nvPr/>
          </p:nvSpPr>
          <p:spPr>
            <a:xfrm>
              <a:off x="6654800" y="2805113"/>
              <a:ext cx="19050" cy="1587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" name="Google Shape;65;p10"/>
            <p:cNvSpPr/>
            <p:nvPr/>
          </p:nvSpPr>
          <p:spPr>
            <a:xfrm>
              <a:off x="6289675" y="279876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3" h="120000" extrusionOk="0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6" name="Google Shape;66;p10"/>
            <p:cNvSpPr/>
            <p:nvPr/>
          </p:nvSpPr>
          <p:spPr>
            <a:xfrm>
              <a:off x="9140825" y="2725738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23" h="120000" extrusionOk="0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" name="Google Shape;67;p10"/>
            <p:cNvSpPr/>
            <p:nvPr/>
          </p:nvSpPr>
          <p:spPr>
            <a:xfrm>
              <a:off x="4737100" y="2827338"/>
              <a:ext cx="17463" cy="3175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" name="Google Shape;68;p10"/>
            <p:cNvSpPr/>
            <p:nvPr/>
          </p:nvSpPr>
          <p:spPr>
            <a:xfrm>
              <a:off x="7239000" y="2779713"/>
              <a:ext cx="11113" cy="3175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9" name="Google Shape;69;p10"/>
            <p:cNvSpPr/>
            <p:nvPr/>
          </p:nvSpPr>
          <p:spPr>
            <a:xfrm>
              <a:off x="7181850" y="2773363"/>
              <a:ext cx="468313" cy="15875"/>
            </a:xfrm>
            <a:custGeom>
              <a:avLst/>
              <a:gdLst/>
              <a:ahLst/>
              <a:cxnLst/>
              <a:rect l="l" t="t" r="r" b="b"/>
              <a:pathLst>
                <a:path w="244" h="7" extrusionOk="0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0" name="Google Shape;70;p10"/>
            <p:cNvSpPr/>
            <p:nvPr/>
          </p:nvSpPr>
          <p:spPr>
            <a:xfrm>
              <a:off x="7407275" y="2787650"/>
              <a:ext cx="26988" cy="0"/>
            </a:xfrm>
            <a:custGeom>
              <a:avLst/>
              <a:gdLst/>
              <a:ahLst/>
              <a:cxnLst/>
              <a:rect l="l" t="t" r="r" b="b"/>
              <a:pathLst>
                <a:path w="14" h="120000" extrusionOk="0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1" name="Google Shape;71;p10"/>
            <p:cNvSpPr/>
            <p:nvPr/>
          </p:nvSpPr>
          <p:spPr>
            <a:xfrm>
              <a:off x="8123238" y="2794000"/>
              <a:ext cx="31750" cy="1587"/>
            </a:xfrm>
            <a:custGeom>
              <a:avLst/>
              <a:gdLst/>
              <a:ahLst/>
              <a:cxnLst/>
              <a:rect l="l" t="t" r="r" b="b"/>
              <a:pathLst>
                <a:path w="16" h="1" extrusionOk="0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2" name="Google Shape;72;p10"/>
            <p:cNvSpPr/>
            <p:nvPr/>
          </p:nvSpPr>
          <p:spPr>
            <a:xfrm>
              <a:off x="3070225" y="2794000"/>
              <a:ext cx="101600" cy="4762"/>
            </a:xfrm>
            <a:custGeom>
              <a:avLst/>
              <a:gdLst/>
              <a:ahLst/>
              <a:cxnLst/>
              <a:rect l="l" t="t" r="r" b="b"/>
              <a:pathLst>
                <a:path w="53" h="2" extrusionOk="0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3" name="Google Shape;73;p10"/>
            <p:cNvSpPr/>
            <p:nvPr/>
          </p:nvSpPr>
          <p:spPr>
            <a:xfrm>
              <a:off x="9963150" y="277812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21" h="120000" extrusionOk="0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7523163" y="2773363"/>
              <a:ext cx="30163" cy="3175"/>
            </a:xfrm>
            <a:custGeom>
              <a:avLst/>
              <a:gdLst/>
              <a:ahLst/>
              <a:cxnLst/>
              <a:rect l="l" t="t" r="r" b="b"/>
              <a:pathLst>
                <a:path w="16" h="1" extrusionOk="0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>
              <a:off x="10009188" y="2787650"/>
              <a:ext cx="115888" cy="3175"/>
            </a:xfrm>
            <a:custGeom>
              <a:avLst/>
              <a:gdLst/>
              <a:ahLst/>
              <a:cxnLst/>
              <a:rect l="l" t="t" r="r" b="b"/>
              <a:pathLst>
                <a:path w="60" h="2" extrusionOk="0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6" name="Google Shape;76;p10"/>
            <p:cNvSpPr/>
            <p:nvPr/>
          </p:nvSpPr>
          <p:spPr>
            <a:xfrm>
              <a:off x="10125075" y="2789238"/>
              <a:ext cx="1588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" name="Google Shape;77;p10"/>
            <p:cNvSpPr/>
            <p:nvPr/>
          </p:nvSpPr>
          <p:spPr>
            <a:xfrm>
              <a:off x="-4110038" y="2703513"/>
              <a:ext cx="16486189" cy="134937"/>
            </a:xfrm>
            <a:custGeom>
              <a:avLst/>
              <a:gdLst/>
              <a:ahLst/>
              <a:cxnLst/>
              <a:rect l="l" t="t" r="r" b="b"/>
              <a:pathLst>
                <a:path w="8594" h="60" extrusionOk="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" name="Google Shape;78;p10"/>
            <p:cNvSpPr/>
            <p:nvPr/>
          </p:nvSpPr>
          <p:spPr>
            <a:xfrm>
              <a:off x="12117388" y="2779713"/>
              <a:ext cx="127000" cy="4762"/>
            </a:xfrm>
            <a:custGeom>
              <a:avLst/>
              <a:gdLst/>
              <a:ahLst/>
              <a:cxnLst/>
              <a:rect l="l" t="t" r="r" b="b"/>
              <a:pathLst>
                <a:path w="66" h="2" extrusionOk="0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" name="Google Shape;79;p10"/>
            <p:cNvSpPr/>
            <p:nvPr/>
          </p:nvSpPr>
          <p:spPr>
            <a:xfrm>
              <a:off x="12182475" y="2787650"/>
              <a:ext cx="79375" cy="1587"/>
            </a:xfrm>
            <a:custGeom>
              <a:avLst/>
              <a:gdLst/>
              <a:ahLst/>
              <a:cxnLst/>
              <a:rect l="l" t="t" r="r" b="b"/>
              <a:pathLst>
                <a:path w="41" h="1" extrusionOk="0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0" name="Google Shape;80;p10"/>
            <p:cNvSpPr/>
            <p:nvPr/>
          </p:nvSpPr>
          <p:spPr>
            <a:xfrm>
              <a:off x="12307888" y="2809875"/>
              <a:ext cx="249238" cy="15875"/>
            </a:xfrm>
            <a:custGeom>
              <a:avLst/>
              <a:gdLst/>
              <a:ahLst/>
              <a:cxnLst/>
              <a:rect l="l" t="t" r="r" b="b"/>
              <a:pathLst>
                <a:path w="130" h="7" extrusionOk="0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1" name="Google Shape;81;p10"/>
            <p:cNvSpPr/>
            <p:nvPr/>
          </p:nvSpPr>
          <p:spPr>
            <a:xfrm>
              <a:off x="12252325" y="2825750"/>
              <a:ext cx="73025" cy="1587"/>
            </a:xfrm>
            <a:custGeom>
              <a:avLst/>
              <a:gdLst/>
              <a:ahLst/>
              <a:cxnLst/>
              <a:rect l="l" t="t" r="r" b="b"/>
              <a:pathLst>
                <a:path w="38" h="1" extrusionOk="0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2" name="Google Shape;82;p10"/>
            <p:cNvSpPr/>
            <p:nvPr/>
          </p:nvSpPr>
          <p:spPr>
            <a:xfrm>
              <a:off x="10779125" y="2733675"/>
              <a:ext cx="66675" cy="4762"/>
            </a:xfrm>
            <a:custGeom>
              <a:avLst/>
              <a:gdLst/>
              <a:ahLst/>
              <a:cxnLst/>
              <a:rect l="l" t="t" r="r" b="b"/>
              <a:pathLst>
                <a:path w="35" h="2" extrusionOk="0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3" name="Google Shape;83;p10"/>
            <p:cNvSpPr/>
            <p:nvPr/>
          </p:nvSpPr>
          <p:spPr>
            <a:xfrm>
              <a:off x="-2471738" y="2738438"/>
              <a:ext cx="496888" cy="1587"/>
            </a:xfrm>
            <a:custGeom>
              <a:avLst/>
              <a:gdLst/>
              <a:ahLst/>
              <a:cxnLst/>
              <a:rect l="l" t="t" r="r" b="b"/>
              <a:pathLst>
                <a:path w="259" h="1" extrusionOk="0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4" name="Google Shape;84;p10"/>
            <p:cNvSpPr/>
            <p:nvPr/>
          </p:nvSpPr>
          <p:spPr>
            <a:xfrm>
              <a:off x="9136063" y="2735263"/>
              <a:ext cx="387350" cy="14287"/>
            </a:xfrm>
            <a:custGeom>
              <a:avLst/>
              <a:gdLst/>
              <a:ahLst/>
              <a:cxnLst/>
              <a:rect l="l" t="t" r="r" b="b"/>
              <a:pathLst>
                <a:path w="202" h="6" extrusionOk="0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5" name="Google Shape;85;p10"/>
            <p:cNvSpPr/>
            <p:nvPr/>
          </p:nvSpPr>
          <p:spPr>
            <a:xfrm>
              <a:off x="9139238" y="2725738"/>
              <a:ext cx="142875" cy="9525"/>
            </a:xfrm>
            <a:custGeom>
              <a:avLst/>
              <a:gdLst/>
              <a:ahLst/>
              <a:cxnLst/>
              <a:rect l="l" t="t" r="r" b="b"/>
              <a:pathLst>
                <a:path w="75" h="4" extrusionOk="0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6" name="Google Shape;86;p10"/>
            <p:cNvSpPr/>
            <p:nvPr/>
          </p:nvSpPr>
          <p:spPr>
            <a:xfrm>
              <a:off x="9805988" y="2817813"/>
              <a:ext cx="39688" cy="317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7" name="Google Shape;87;p10"/>
            <p:cNvSpPr/>
            <p:nvPr/>
          </p:nvSpPr>
          <p:spPr>
            <a:xfrm>
              <a:off x="8580438" y="2725738"/>
              <a:ext cx="66675" cy="317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8" name="Google Shape;88;p10"/>
            <p:cNvSpPr/>
            <p:nvPr/>
          </p:nvSpPr>
          <p:spPr>
            <a:xfrm>
              <a:off x="8647113" y="2725738"/>
              <a:ext cx="15875" cy="3175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9" name="Google Shape;89;p10"/>
            <p:cNvSpPr/>
            <p:nvPr/>
          </p:nvSpPr>
          <p:spPr>
            <a:xfrm>
              <a:off x="9794875" y="2830513"/>
              <a:ext cx="90488" cy="1587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0" name="Google Shape;90;p10"/>
            <p:cNvSpPr/>
            <p:nvPr/>
          </p:nvSpPr>
          <p:spPr>
            <a:xfrm>
              <a:off x="9232900" y="2795588"/>
              <a:ext cx="84138" cy="3175"/>
            </a:xfrm>
            <a:custGeom>
              <a:avLst/>
              <a:gdLst/>
              <a:ahLst/>
              <a:cxnLst/>
              <a:rect l="l" t="t" r="r" b="b"/>
              <a:pathLst>
                <a:path w="44" h="1" extrusionOk="0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1" name="Google Shape;91;p10"/>
            <p:cNvSpPr/>
            <p:nvPr/>
          </p:nvSpPr>
          <p:spPr>
            <a:xfrm>
              <a:off x="8158163" y="2725738"/>
              <a:ext cx="71438" cy="317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2" name="Google Shape;92;p10"/>
            <p:cNvSpPr/>
            <p:nvPr/>
          </p:nvSpPr>
          <p:spPr>
            <a:xfrm>
              <a:off x="8734425" y="2814638"/>
              <a:ext cx="144463" cy="3175"/>
            </a:xfrm>
            <a:custGeom>
              <a:avLst/>
              <a:gdLst/>
              <a:ahLst/>
              <a:cxnLst/>
              <a:rect l="l" t="t" r="r" b="b"/>
              <a:pathLst>
                <a:path w="76" h="2" extrusionOk="0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3" name="Google Shape;93;p10"/>
            <p:cNvSpPr/>
            <p:nvPr/>
          </p:nvSpPr>
          <p:spPr>
            <a:xfrm>
              <a:off x="8023225" y="2782888"/>
              <a:ext cx="26988" cy="1587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4" name="Google Shape;94;p10"/>
            <p:cNvSpPr/>
            <p:nvPr/>
          </p:nvSpPr>
          <p:spPr>
            <a:xfrm>
              <a:off x="8050213" y="2782888"/>
              <a:ext cx="77788" cy="1587"/>
            </a:xfrm>
            <a:custGeom>
              <a:avLst/>
              <a:gdLst/>
              <a:ahLst/>
              <a:cxnLst/>
              <a:rect l="l" t="t" r="r" b="b"/>
              <a:pathLst>
                <a:path w="40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5" name="Google Shape;95;p10"/>
            <p:cNvSpPr/>
            <p:nvPr/>
          </p:nvSpPr>
          <p:spPr>
            <a:xfrm>
              <a:off x="7715250" y="2779713"/>
              <a:ext cx="90488" cy="7937"/>
            </a:xfrm>
            <a:custGeom>
              <a:avLst/>
              <a:gdLst/>
              <a:ahLst/>
              <a:cxnLst/>
              <a:rect l="l" t="t" r="r" b="b"/>
              <a:pathLst>
                <a:path w="47" h="3" extrusionOk="0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6" name="Google Shape;96;p10"/>
            <p:cNvSpPr/>
            <p:nvPr/>
          </p:nvSpPr>
          <p:spPr>
            <a:xfrm>
              <a:off x="6508750" y="2713038"/>
              <a:ext cx="247650" cy="6350"/>
            </a:xfrm>
            <a:custGeom>
              <a:avLst/>
              <a:gdLst/>
              <a:ahLst/>
              <a:cxnLst/>
              <a:rect l="l" t="t" r="r" b="b"/>
              <a:pathLst>
                <a:path w="129" h="3" extrusionOk="0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7" name="Google Shape;97;p10"/>
            <p:cNvSpPr/>
            <p:nvPr/>
          </p:nvSpPr>
          <p:spPr>
            <a:xfrm>
              <a:off x="6756400" y="2713038"/>
              <a:ext cx="33338" cy="0"/>
            </a:xfrm>
            <a:custGeom>
              <a:avLst/>
              <a:gdLst/>
              <a:ahLst/>
              <a:cxnLst/>
              <a:rect l="l" t="t" r="r" b="b"/>
              <a:pathLst>
                <a:path w="18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8" name="Google Shape;98;p10"/>
            <p:cNvSpPr/>
            <p:nvPr/>
          </p:nvSpPr>
          <p:spPr>
            <a:xfrm>
              <a:off x="8047038" y="2820988"/>
              <a:ext cx="58738" cy="4762"/>
            </a:xfrm>
            <a:custGeom>
              <a:avLst/>
              <a:gdLst/>
              <a:ahLst/>
              <a:cxnLst/>
              <a:rect l="l" t="t" r="r" b="b"/>
              <a:pathLst>
                <a:path w="31" h="2" extrusionOk="0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9" name="Google Shape;99;p10"/>
            <p:cNvSpPr/>
            <p:nvPr/>
          </p:nvSpPr>
          <p:spPr>
            <a:xfrm>
              <a:off x="6348413" y="2711451"/>
              <a:ext cx="82550" cy="1587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0" name="Google Shape;100;p10"/>
            <p:cNvSpPr/>
            <p:nvPr/>
          </p:nvSpPr>
          <p:spPr>
            <a:xfrm>
              <a:off x="6734175" y="2771775"/>
              <a:ext cx="96838" cy="6350"/>
            </a:xfrm>
            <a:custGeom>
              <a:avLst/>
              <a:gdLst/>
              <a:ahLst/>
              <a:cxnLst/>
              <a:rect l="l" t="t" r="r" b="b"/>
              <a:pathLst>
                <a:path w="50" h="3" extrusionOk="0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1" name="Google Shape;101;p10"/>
            <p:cNvSpPr/>
            <p:nvPr/>
          </p:nvSpPr>
          <p:spPr>
            <a:xfrm>
              <a:off x="6091238" y="2722563"/>
              <a:ext cx="95250" cy="7937"/>
            </a:xfrm>
            <a:custGeom>
              <a:avLst/>
              <a:gdLst/>
              <a:ahLst/>
              <a:cxnLst/>
              <a:rect l="l" t="t" r="r" b="b"/>
              <a:pathLst>
                <a:path w="49" h="4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2" name="Google Shape;102;p10"/>
            <p:cNvSpPr/>
            <p:nvPr/>
          </p:nvSpPr>
          <p:spPr>
            <a:xfrm>
              <a:off x="6559550" y="2773363"/>
              <a:ext cx="80963" cy="3175"/>
            </a:xfrm>
            <a:custGeom>
              <a:avLst/>
              <a:gdLst/>
              <a:ahLst/>
              <a:cxnLst/>
              <a:rect l="l" t="t" r="r" b="b"/>
              <a:pathLst>
                <a:path w="42" h="1" extrusionOk="0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6640513" y="2806700"/>
              <a:ext cx="227013" cy="15875"/>
            </a:xfrm>
            <a:custGeom>
              <a:avLst/>
              <a:gdLst/>
              <a:ahLst/>
              <a:cxnLst/>
              <a:rect l="l" t="t" r="r" b="b"/>
              <a:pathLst>
                <a:path w="118" h="7" extrusionOk="0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6661150" y="2814638"/>
              <a:ext cx="34925" cy="1587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5661025" y="2789238"/>
              <a:ext cx="23813" cy="1587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6162675" y="2814638"/>
              <a:ext cx="258763" cy="7937"/>
            </a:xfrm>
            <a:custGeom>
              <a:avLst/>
              <a:gdLst/>
              <a:ahLst/>
              <a:cxnLst/>
              <a:rect l="l" t="t" r="r" b="b"/>
              <a:pathLst>
                <a:path w="135" h="4" extrusionOk="0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7" name="Google Shape;107;p10"/>
            <p:cNvSpPr/>
            <p:nvPr/>
          </p:nvSpPr>
          <p:spPr>
            <a:xfrm>
              <a:off x="5019675" y="2713038"/>
              <a:ext cx="73025" cy="4762"/>
            </a:xfrm>
            <a:custGeom>
              <a:avLst/>
              <a:gdLst/>
              <a:ahLst/>
              <a:cxnLst/>
              <a:rect l="l" t="t" r="r" b="b"/>
              <a:pathLst>
                <a:path w="38" h="2" extrusionOk="0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5021263" y="2713038"/>
              <a:ext cx="11113" cy="0"/>
            </a:xfrm>
            <a:custGeom>
              <a:avLst/>
              <a:gdLst/>
              <a:ahLst/>
              <a:cxnLst/>
              <a:rect l="l" t="t" r="r" b="b"/>
              <a:pathLst>
                <a:path w="6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5864225" y="2784475"/>
              <a:ext cx="101600" cy="4762"/>
            </a:xfrm>
            <a:custGeom>
              <a:avLst/>
              <a:gdLst/>
              <a:ahLst/>
              <a:cxnLst/>
              <a:rect l="l" t="t" r="r" b="b"/>
              <a:pathLst>
                <a:path w="53" h="2" extrusionOk="0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4703763" y="2722563"/>
              <a:ext cx="84138" cy="1587"/>
            </a:xfrm>
            <a:custGeom>
              <a:avLst/>
              <a:gdLst/>
              <a:ahLst/>
              <a:cxnLst/>
              <a:rect l="l" t="t" r="r" b="b"/>
              <a:pathLst>
                <a:path w="44" h="1" extrusionOk="0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1" name="Google Shape;111;p10"/>
            <p:cNvSpPr/>
            <p:nvPr/>
          </p:nvSpPr>
          <p:spPr>
            <a:xfrm>
              <a:off x="4264025" y="2713038"/>
              <a:ext cx="77788" cy="4762"/>
            </a:xfrm>
            <a:custGeom>
              <a:avLst/>
              <a:gdLst/>
              <a:ahLst/>
              <a:cxnLst/>
              <a:rect l="l" t="t" r="r" b="b"/>
              <a:pathLst>
                <a:path w="41" h="2" extrusionOk="0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4800600" y="2822575"/>
              <a:ext cx="117475" cy="7937"/>
            </a:xfrm>
            <a:custGeom>
              <a:avLst/>
              <a:gdLst/>
              <a:ahLst/>
              <a:cxnLst/>
              <a:rect l="l" t="t" r="r" b="b"/>
              <a:pathLst>
                <a:path w="61" h="3" extrusionOk="0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3" name="Google Shape;113;p10"/>
            <p:cNvSpPr/>
            <p:nvPr/>
          </p:nvSpPr>
          <p:spPr>
            <a:xfrm>
              <a:off x="187325" y="2714625"/>
              <a:ext cx="1925638" cy="31750"/>
            </a:xfrm>
            <a:custGeom>
              <a:avLst/>
              <a:gdLst/>
              <a:ahLst/>
              <a:cxnLst/>
              <a:rect l="l" t="t" r="r" b="b"/>
              <a:pathLst>
                <a:path w="1004" h="14" extrusionOk="0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4" name="Google Shape;114;p10"/>
            <p:cNvSpPr/>
            <p:nvPr/>
          </p:nvSpPr>
          <p:spPr>
            <a:xfrm>
              <a:off x="1947862" y="2735263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25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5" name="Google Shape;115;p10"/>
            <p:cNvSpPr/>
            <p:nvPr/>
          </p:nvSpPr>
          <p:spPr>
            <a:xfrm>
              <a:off x="112712" y="2724150"/>
              <a:ext cx="74613" cy="0"/>
            </a:xfrm>
            <a:custGeom>
              <a:avLst/>
              <a:gdLst/>
              <a:ahLst/>
              <a:cxnLst/>
              <a:rect l="l" t="t" r="r" b="b"/>
              <a:pathLst>
                <a:path w="39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6" name="Google Shape;116;p10"/>
            <p:cNvSpPr/>
            <p:nvPr/>
          </p:nvSpPr>
          <p:spPr>
            <a:xfrm>
              <a:off x="2187575" y="2717800"/>
              <a:ext cx="176213" cy="6350"/>
            </a:xfrm>
            <a:custGeom>
              <a:avLst/>
              <a:gdLst/>
              <a:ahLst/>
              <a:cxnLst/>
              <a:rect l="l" t="t" r="r" b="b"/>
              <a:pathLst>
                <a:path w="92" h="3" extrusionOk="0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7" name="Google Shape;117;p10"/>
            <p:cNvSpPr/>
            <p:nvPr/>
          </p:nvSpPr>
          <p:spPr>
            <a:xfrm>
              <a:off x="2112962" y="2714625"/>
              <a:ext cx="90488" cy="4762"/>
            </a:xfrm>
            <a:custGeom>
              <a:avLst/>
              <a:gdLst/>
              <a:ahLst/>
              <a:cxnLst/>
              <a:rect l="l" t="t" r="r" b="b"/>
              <a:pathLst>
                <a:path w="47" h="2" extrusionOk="0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8" name="Google Shape;118;p10"/>
            <p:cNvSpPr/>
            <p:nvPr/>
          </p:nvSpPr>
          <p:spPr>
            <a:xfrm>
              <a:off x="2101850" y="2811463"/>
              <a:ext cx="71438" cy="317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9" name="Google Shape;119;p10"/>
            <p:cNvSpPr/>
            <p:nvPr/>
          </p:nvSpPr>
          <p:spPr>
            <a:xfrm>
              <a:off x="1724025" y="2805113"/>
              <a:ext cx="120650" cy="4762"/>
            </a:xfrm>
            <a:custGeom>
              <a:avLst/>
              <a:gdLst/>
              <a:ahLst/>
              <a:cxnLst/>
              <a:rect l="l" t="t" r="r" b="b"/>
              <a:pathLst>
                <a:path w="63" h="2" extrusionOk="0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0" name="Google Shape;120;p10"/>
            <p:cNvSpPr/>
            <p:nvPr/>
          </p:nvSpPr>
          <p:spPr>
            <a:xfrm>
              <a:off x="1744662" y="2833688"/>
              <a:ext cx="73025" cy="3175"/>
            </a:xfrm>
            <a:custGeom>
              <a:avLst/>
              <a:gdLst/>
              <a:ahLst/>
              <a:cxnLst/>
              <a:rect l="l" t="t" r="r" b="b"/>
              <a:pathLst>
                <a:path w="38" h="1" extrusionOk="0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1" name="Google Shape;121;p10"/>
            <p:cNvSpPr/>
            <p:nvPr/>
          </p:nvSpPr>
          <p:spPr>
            <a:xfrm>
              <a:off x="-474663" y="2741613"/>
              <a:ext cx="34925" cy="0"/>
            </a:xfrm>
            <a:custGeom>
              <a:avLst/>
              <a:gdLst/>
              <a:ahLst/>
              <a:cxnLst/>
              <a:rect l="l" t="t" r="r" b="b"/>
              <a:pathLst>
                <a:path w="18" h="120000" extrusionOk="0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2" name="Google Shape;122;p10"/>
            <p:cNvSpPr/>
            <p:nvPr/>
          </p:nvSpPr>
          <p:spPr>
            <a:xfrm>
              <a:off x="-947738" y="2725738"/>
              <a:ext cx="1239838" cy="19050"/>
            </a:xfrm>
            <a:custGeom>
              <a:avLst/>
              <a:gdLst/>
              <a:ahLst/>
              <a:cxnLst/>
              <a:rect l="l" t="t" r="r" b="b"/>
              <a:pathLst>
                <a:path w="647" h="8" extrusionOk="0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" name="Google Shape;123;p10"/>
            <p:cNvSpPr/>
            <p:nvPr/>
          </p:nvSpPr>
          <p:spPr>
            <a:xfrm>
              <a:off x="-1944688" y="2741613"/>
              <a:ext cx="4763" cy="0"/>
            </a:xfrm>
            <a:custGeom>
              <a:avLst/>
              <a:gdLst/>
              <a:ahLst/>
              <a:cxnLst/>
              <a:rect l="l" t="t" r="r" b="b"/>
              <a:pathLst>
                <a:path w="2" h="120000" extrusionOk="0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-1939925" y="2735263"/>
              <a:ext cx="173038" cy="6350"/>
            </a:xfrm>
            <a:custGeom>
              <a:avLst/>
              <a:gdLst/>
              <a:ahLst/>
              <a:cxnLst/>
              <a:rect l="l" t="t" r="r" b="b"/>
              <a:pathLst>
                <a:path w="90" h="3" extrusionOk="0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-1773238" y="2733675"/>
              <a:ext cx="123825" cy="12700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-1057275" y="2735263"/>
              <a:ext cx="57150" cy="3175"/>
            </a:xfrm>
            <a:custGeom>
              <a:avLst/>
              <a:gdLst/>
              <a:ahLst/>
              <a:cxnLst/>
              <a:rect l="l" t="t" r="r" b="b"/>
              <a:pathLst>
                <a:path w="30" h="1" extrusionOk="0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-1116013" y="2738438"/>
              <a:ext cx="58738" cy="3175"/>
            </a:xfrm>
            <a:custGeom>
              <a:avLst/>
              <a:gdLst/>
              <a:ahLst/>
              <a:cxnLst/>
              <a:rect l="l" t="t" r="r" b="b"/>
              <a:pathLst>
                <a:path w="30" h="2" extrusionOk="0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-1349375" y="2735263"/>
              <a:ext cx="84138" cy="0"/>
            </a:xfrm>
            <a:custGeom>
              <a:avLst/>
              <a:gdLst/>
              <a:ahLst/>
              <a:cxnLst/>
              <a:rect l="l" t="t" r="r" b="b"/>
              <a:pathLst>
                <a:path w="44" h="120000" extrusionOk="0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-1265238" y="2735263"/>
              <a:ext cx="65088" cy="317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0" name="Google Shape;130;p10"/>
            <p:cNvSpPr/>
            <p:nvPr/>
          </p:nvSpPr>
          <p:spPr>
            <a:xfrm>
              <a:off x="-1219200" y="2728913"/>
              <a:ext cx="103188" cy="9525"/>
            </a:xfrm>
            <a:custGeom>
              <a:avLst/>
              <a:gdLst/>
              <a:ahLst/>
              <a:cxnLst/>
              <a:rect l="l" t="t" r="r" b="b"/>
              <a:pathLst>
                <a:path w="54" h="4" extrusionOk="0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" name="Google Shape;131;p10"/>
            <p:cNvSpPr/>
            <p:nvPr/>
          </p:nvSpPr>
          <p:spPr>
            <a:xfrm>
              <a:off x="1225550" y="2830513"/>
              <a:ext cx="73025" cy="3175"/>
            </a:xfrm>
            <a:custGeom>
              <a:avLst/>
              <a:gdLst/>
              <a:ahLst/>
              <a:cxnLst/>
              <a:rect l="l" t="t" r="r" b="b"/>
              <a:pathLst>
                <a:path w="38" h="2" extrusionOk="0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" name="Google Shape;132;p10"/>
            <p:cNvSpPr/>
            <p:nvPr/>
          </p:nvSpPr>
          <p:spPr>
            <a:xfrm>
              <a:off x="874712" y="2827338"/>
              <a:ext cx="39688" cy="317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" name="Google Shape;133;p10"/>
            <p:cNvSpPr/>
            <p:nvPr/>
          </p:nvSpPr>
          <p:spPr>
            <a:xfrm>
              <a:off x="417512" y="2827338"/>
              <a:ext cx="457200" cy="31750"/>
            </a:xfrm>
            <a:custGeom>
              <a:avLst/>
              <a:gdLst/>
              <a:ahLst/>
              <a:cxnLst/>
              <a:rect l="l" t="t" r="r" b="b"/>
              <a:pathLst>
                <a:path w="238" h="14" extrusionOk="0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" name="Google Shape;134;p10"/>
            <p:cNvSpPr/>
            <p:nvPr/>
          </p:nvSpPr>
          <p:spPr>
            <a:xfrm>
              <a:off x="755650" y="2859087"/>
              <a:ext cx="68263" cy="4762"/>
            </a:xfrm>
            <a:custGeom>
              <a:avLst/>
              <a:gdLst/>
              <a:ahLst/>
              <a:cxnLst/>
              <a:rect l="l" t="t" r="r" b="b"/>
              <a:pathLst>
                <a:path w="36" h="2" extrusionOk="0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" name="Google Shape;135;p10"/>
            <p:cNvSpPr/>
            <p:nvPr/>
          </p:nvSpPr>
          <p:spPr>
            <a:xfrm>
              <a:off x="-133350" y="2798763"/>
              <a:ext cx="111125" cy="4762"/>
            </a:xfrm>
            <a:custGeom>
              <a:avLst/>
              <a:gdLst/>
              <a:ahLst/>
              <a:cxnLst/>
              <a:rect l="l" t="t" r="r" b="b"/>
              <a:pathLst>
                <a:path w="58" h="2" extrusionOk="0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" name="Google Shape;136;p10"/>
            <p:cNvSpPr/>
            <p:nvPr/>
          </p:nvSpPr>
          <p:spPr>
            <a:xfrm>
              <a:off x="-22225" y="2800350"/>
              <a:ext cx="44450" cy="317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7" name="Google Shape;137;p10"/>
            <p:cNvSpPr/>
            <p:nvPr/>
          </p:nvSpPr>
          <p:spPr>
            <a:xfrm>
              <a:off x="-66675" y="279876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3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8" name="Google Shape;138;p10"/>
            <p:cNvSpPr/>
            <p:nvPr/>
          </p:nvSpPr>
          <p:spPr>
            <a:xfrm>
              <a:off x="-1566863" y="2730500"/>
              <a:ext cx="65088" cy="317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9" name="Google Shape;139;p10"/>
            <p:cNvSpPr/>
            <p:nvPr/>
          </p:nvSpPr>
          <p:spPr>
            <a:xfrm>
              <a:off x="-3175000" y="2740025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20" h="120000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0" name="Google Shape;140;p10"/>
            <p:cNvSpPr/>
            <p:nvPr/>
          </p:nvSpPr>
          <p:spPr>
            <a:xfrm>
              <a:off x="-3735388" y="2803525"/>
              <a:ext cx="6350" cy="1587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1" name="Google Shape;141;p10"/>
            <p:cNvSpPr/>
            <p:nvPr/>
          </p:nvSpPr>
          <p:spPr>
            <a:xfrm>
              <a:off x="-3924300" y="2803525"/>
              <a:ext cx="188913" cy="3175"/>
            </a:xfrm>
            <a:custGeom>
              <a:avLst/>
              <a:gdLst/>
              <a:ahLst/>
              <a:cxnLst/>
              <a:rect l="l" t="t" r="r" b="b"/>
              <a:pathLst>
                <a:path w="98" h="2" extrusionOk="0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5" name="Google Shape;1305;p20"/>
          <p:cNvGrpSpPr/>
          <p:nvPr/>
        </p:nvGrpSpPr>
        <p:grpSpPr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1306" name="Google Shape;1306;p20"/>
            <p:cNvSpPr/>
            <p:nvPr/>
          </p:nvSpPr>
          <p:spPr>
            <a:xfrm>
              <a:off x="12028488" y="1525554"/>
              <a:ext cx="63500" cy="4924"/>
            </a:xfrm>
            <a:custGeom>
              <a:avLst/>
              <a:gdLst/>
              <a:ahLst/>
              <a:cxnLst/>
              <a:rect l="l" t="t" r="r" b="b"/>
              <a:pathLst>
                <a:path w="67" h="6" extrusionOk="0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07" name="Google Shape;1307;p20"/>
            <p:cNvSpPr/>
            <p:nvPr/>
          </p:nvSpPr>
          <p:spPr>
            <a:xfrm>
              <a:off x="12022138" y="1532939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2" extrusionOk="0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08" name="Google Shape;1308;p20"/>
            <p:cNvSpPr/>
            <p:nvPr/>
          </p:nvSpPr>
          <p:spPr>
            <a:xfrm>
              <a:off x="12041188" y="1531708"/>
              <a:ext cx="39687" cy="6155"/>
            </a:xfrm>
            <a:custGeom>
              <a:avLst/>
              <a:gdLst/>
              <a:ahLst/>
              <a:cxnLst/>
              <a:rect l="l" t="t" r="r" b="b"/>
              <a:pathLst>
                <a:path w="41" h="6" extrusionOk="0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09" name="Google Shape;1309;p20"/>
            <p:cNvSpPr/>
            <p:nvPr/>
          </p:nvSpPr>
          <p:spPr>
            <a:xfrm>
              <a:off x="11831638" y="1526784"/>
              <a:ext cx="42862" cy="4924"/>
            </a:xfrm>
            <a:custGeom>
              <a:avLst/>
              <a:gdLst/>
              <a:ahLst/>
              <a:cxnLst/>
              <a:rect l="l" t="t" r="r" b="b"/>
              <a:pathLst>
                <a:path w="45" h="6" extrusionOk="0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0" name="Google Shape;1310;p20"/>
            <p:cNvSpPr/>
            <p:nvPr/>
          </p:nvSpPr>
          <p:spPr>
            <a:xfrm>
              <a:off x="11809413" y="1531708"/>
              <a:ext cx="41275" cy="2462"/>
            </a:xfrm>
            <a:custGeom>
              <a:avLst/>
              <a:gdLst/>
              <a:ahLst/>
              <a:cxnLst/>
              <a:rect l="l" t="t" r="r" b="b"/>
              <a:pathLst>
                <a:path w="44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1" name="Google Shape;1311;p20"/>
            <p:cNvSpPr/>
            <p:nvPr/>
          </p:nvSpPr>
          <p:spPr>
            <a:xfrm>
              <a:off x="12003088" y="1537863"/>
              <a:ext cx="77787" cy="3693"/>
            </a:xfrm>
            <a:custGeom>
              <a:avLst/>
              <a:gdLst/>
              <a:ahLst/>
              <a:cxnLst/>
              <a:rect l="l" t="t" r="r" b="b"/>
              <a:pathLst>
                <a:path w="82" h="5" extrusionOk="0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2" name="Google Shape;1312;p20"/>
            <p:cNvSpPr/>
            <p:nvPr/>
          </p:nvSpPr>
          <p:spPr>
            <a:xfrm>
              <a:off x="11664950" y="1523092"/>
              <a:ext cx="39687" cy="4924"/>
            </a:xfrm>
            <a:custGeom>
              <a:avLst/>
              <a:gdLst/>
              <a:ahLst/>
              <a:cxnLst/>
              <a:rect l="l" t="t" r="r" b="b"/>
              <a:pathLst>
                <a:path w="42" h="5" extrusionOk="0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3" name="Google Shape;1313;p20"/>
            <p:cNvSpPr/>
            <p:nvPr/>
          </p:nvSpPr>
          <p:spPr>
            <a:xfrm>
              <a:off x="11506200" y="1521861"/>
              <a:ext cx="92075" cy="4924"/>
            </a:xfrm>
            <a:custGeom>
              <a:avLst/>
              <a:gdLst/>
              <a:ahLst/>
              <a:cxnLst/>
              <a:rect l="l" t="t" r="r" b="b"/>
              <a:pathLst>
                <a:path w="98" h="6" extrusionOk="0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4" name="Google Shape;1314;p20"/>
            <p:cNvSpPr/>
            <p:nvPr/>
          </p:nvSpPr>
          <p:spPr>
            <a:xfrm>
              <a:off x="11471275" y="1525554"/>
              <a:ext cx="34925" cy="3693"/>
            </a:xfrm>
            <a:custGeom>
              <a:avLst/>
              <a:gdLst/>
              <a:ahLst/>
              <a:cxnLst/>
              <a:rect l="l" t="t" r="r" b="b"/>
              <a:pathLst>
                <a:path w="36" h="3" extrusionOk="0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5" name="Google Shape;1315;p20"/>
            <p:cNvSpPr/>
            <p:nvPr/>
          </p:nvSpPr>
          <p:spPr>
            <a:xfrm>
              <a:off x="11710988" y="1529246"/>
              <a:ext cx="30162" cy="4924"/>
            </a:xfrm>
            <a:custGeom>
              <a:avLst/>
              <a:gdLst/>
              <a:ahLst/>
              <a:cxnLst/>
              <a:rect l="l" t="t" r="r" b="b"/>
              <a:pathLst>
                <a:path w="32" h="5" extrusionOk="0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6" name="Google Shape;1316;p20"/>
            <p:cNvSpPr/>
            <p:nvPr/>
          </p:nvSpPr>
          <p:spPr>
            <a:xfrm>
              <a:off x="11691938" y="1532939"/>
              <a:ext cx="34925" cy="1231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7" name="Google Shape;1317;p20"/>
            <p:cNvSpPr/>
            <p:nvPr/>
          </p:nvSpPr>
          <p:spPr>
            <a:xfrm>
              <a:off x="11741150" y="1534170"/>
              <a:ext cx="4762" cy="0"/>
            </a:xfrm>
            <a:custGeom>
              <a:avLst/>
              <a:gdLst/>
              <a:ahLst/>
              <a:cxnLst/>
              <a:rect l="l" t="t" r="r" b="b"/>
              <a:pathLst>
                <a:path w="5" h="120000" extrusionOk="0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8" name="Google Shape;1318;p20"/>
            <p:cNvSpPr/>
            <p:nvPr/>
          </p:nvSpPr>
          <p:spPr>
            <a:xfrm>
              <a:off x="11841163" y="1537863"/>
              <a:ext cx="71437" cy="8617"/>
            </a:xfrm>
            <a:custGeom>
              <a:avLst/>
              <a:gdLst/>
              <a:ahLst/>
              <a:cxnLst/>
              <a:rect l="l" t="t" r="r" b="b"/>
              <a:pathLst>
                <a:path w="75" h="9" extrusionOk="0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9" name="Google Shape;1319;p20"/>
            <p:cNvSpPr/>
            <p:nvPr/>
          </p:nvSpPr>
          <p:spPr>
            <a:xfrm>
              <a:off x="11764963" y="1535401"/>
              <a:ext cx="44450" cy="3693"/>
            </a:xfrm>
            <a:custGeom>
              <a:avLst/>
              <a:gdLst/>
              <a:ahLst/>
              <a:cxnLst/>
              <a:rect l="l" t="t" r="r" b="b"/>
              <a:pathLst>
                <a:path w="47" h="4" extrusionOk="0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0" name="Google Shape;1320;p20"/>
            <p:cNvSpPr/>
            <p:nvPr/>
          </p:nvSpPr>
          <p:spPr>
            <a:xfrm>
              <a:off x="11744325" y="1537863"/>
              <a:ext cx="20637" cy="2462"/>
            </a:xfrm>
            <a:custGeom>
              <a:avLst/>
              <a:gdLst/>
              <a:ahLst/>
              <a:cxnLst/>
              <a:rect l="l" t="t" r="r" b="b"/>
              <a:pathLst>
                <a:path w="22" h="2" extrusionOk="0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1" name="Google Shape;1321;p20"/>
            <p:cNvSpPr/>
            <p:nvPr/>
          </p:nvSpPr>
          <p:spPr>
            <a:xfrm>
              <a:off x="11482388" y="1531708"/>
              <a:ext cx="85725" cy="3693"/>
            </a:xfrm>
            <a:custGeom>
              <a:avLst/>
              <a:gdLst/>
              <a:ahLst/>
              <a:cxnLst/>
              <a:rect l="l" t="t" r="r" b="b"/>
              <a:pathLst>
                <a:path w="90" h="4" extrusionOk="0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2" name="Google Shape;1322;p20"/>
            <p:cNvSpPr/>
            <p:nvPr/>
          </p:nvSpPr>
          <p:spPr>
            <a:xfrm>
              <a:off x="11626850" y="1532939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3" name="Google Shape;1323;p20"/>
            <p:cNvSpPr/>
            <p:nvPr/>
          </p:nvSpPr>
          <p:spPr>
            <a:xfrm>
              <a:off x="11261725" y="1534170"/>
              <a:ext cx="4762" cy="0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cubicBezTo>
                    <a:pt x="4" y="0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4" name="Google Shape;1324;p20"/>
            <p:cNvSpPr/>
            <p:nvPr/>
          </p:nvSpPr>
          <p:spPr>
            <a:xfrm>
              <a:off x="11553825" y="1534170"/>
              <a:ext cx="44450" cy="2462"/>
            </a:xfrm>
            <a:custGeom>
              <a:avLst/>
              <a:gdLst/>
              <a:ahLst/>
              <a:cxnLst/>
              <a:rect l="l" t="t" r="r" b="b"/>
              <a:pathLst>
                <a:path w="47" h="2" extrusionOk="0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5" name="Google Shape;1325;p20"/>
            <p:cNvSpPr/>
            <p:nvPr/>
          </p:nvSpPr>
          <p:spPr>
            <a:xfrm>
              <a:off x="11409363" y="1529246"/>
              <a:ext cx="31750" cy="2462"/>
            </a:xfrm>
            <a:custGeom>
              <a:avLst/>
              <a:gdLst/>
              <a:ahLst/>
              <a:cxnLst/>
              <a:rect l="l" t="t" r="r" b="b"/>
              <a:pathLst>
                <a:path w="33" h="3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6" name="Google Shape;1326;p20"/>
            <p:cNvSpPr/>
            <p:nvPr/>
          </p:nvSpPr>
          <p:spPr>
            <a:xfrm>
              <a:off x="11618913" y="153170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7" name="Google Shape;1327;p20"/>
            <p:cNvSpPr/>
            <p:nvPr/>
          </p:nvSpPr>
          <p:spPr>
            <a:xfrm>
              <a:off x="11598275" y="1531708"/>
              <a:ext cx="28575" cy="2462"/>
            </a:xfrm>
            <a:custGeom>
              <a:avLst/>
              <a:gdLst/>
              <a:ahLst/>
              <a:cxnLst/>
              <a:rect l="l" t="t" r="r" b="b"/>
              <a:pathLst>
                <a:path w="31" h="3" extrusionOk="0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8" name="Google Shape;1328;p20"/>
            <p:cNvSpPr/>
            <p:nvPr/>
          </p:nvSpPr>
          <p:spPr>
            <a:xfrm>
              <a:off x="11137900" y="1534170"/>
              <a:ext cx="188912" cy="23388"/>
            </a:xfrm>
            <a:custGeom>
              <a:avLst/>
              <a:gdLst/>
              <a:ahLst/>
              <a:cxnLst/>
              <a:rect l="l" t="t" r="r" b="b"/>
              <a:pathLst>
                <a:path w="198" h="27" extrusionOk="0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9" name="Google Shape;1329;p20"/>
            <p:cNvSpPr/>
            <p:nvPr/>
          </p:nvSpPr>
          <p:spPr>
            <a:xfrm>
              <a:off x="11266488" y="1529246"/>
              <a:ext cx="95250" cy="4924"/>
            </a:xfrm>
            <a:custGeom>
              <a:avLst/>
              <a:gdLst/>
              <a:ahLst/>
              <a:cxnLst/>
              <a:rect l="l" t="t" r="r" b="b"/>
              <a:pathLst>
                <a:path w="100" h="6" extrusionOk="0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0" name="Google Shape;1330;p20"/>
            <p:cNvSpPr/>
            <p:nvPr/>
          </p:nvSpPr>
          <p:spPr>
            <a:xfrm>
              <a:off x="11361738" y="1531708"/>
              <a:ext cx="134937" cy="12309"/>
            </a:xfrm>
            <a:custGeom>
              <a:avLst/>
              <a:gdLst/>
              <a:ahLst/>
              <a:cxnLst/>
              <a:rect l="l" t="t" r="r" b="b"/>
              <a:pathLst>
                <a:path w="142" h="14" extrusionOk="0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1" name="Google Shape;1331;p20"/>
            <p:cNvSpPr/>
            <p:nvPr/>
          </p:nvSpPr>
          <p:spPr>
            <a:xfrm>
              <a:off x="11834813" y="1552634"/>
              <a:ext cx="9525" cy="1231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2" name="Google Shape;1332;p20"/>
            <p:cNvSpPr/>
            <p:nvPr/>
          </p:nvSpPr>
          <p:spPr>
            <a:xfrm>
              <a:off x="11764963" y="1542787"/>
              <a:ext cx="117475" cy="9847"/>
            </a:xfrm>
            <a:custGeom>
              <a:avLst/>
              <a:gdLst/>
              <a:ahLst/>
              <a:cxnLst/>
              <a:rect l="l" t="t" r="r" b="b"/>
              <a:pathLst>
                <a:path w="122" h="12" extrusionOk="0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3" name="Google Shape;1333;p20"/>
            <p:cNvSpPr/>
            <p:nvPr/>
          </p:nvSpPr>
          <p:spPr>
            <a:xfrm>
              <a:off x="11555413" y="1544017"/>
              <a:ext cx="69850" cy="4924"/>
            </a:xfrm>
            <a:custGeom>
              <a:avLst/>
              <a:gdLst/>
              <a:ahLst/>
              <a:cxnLst/>
              <a:rect l="l" t="t" r="r" b="b"/>
              <a:pathLst>
                <a:path w="74" h="6" extrusionOk="0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4" name="Google Shape;1334;p20"/>
            <p:cNvSpPr/>
            <p:nvPr/>
          </p:nvSpPr>
          <p:spPr>
            <a:xfrm>
              <a:off x="11223625" y="1528016"/>
              <a:ext cx="38100" cy="6155"/>
            </a:xfrm>
            <a:custGeom>
              <a:avLst/>
              <a:gdLst/>
              <a:ahLst/>
              <a:cxnLst/>
              <a:rect l="l" t="t" r="r" b="b"/>
              <a:pathLst>
                <a:path w="40" h="7" extrusionOk="0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5" name="Google Shape;1335;p20"/>
            <p:cNvSpPr/>
            <p:nvPr/>
          </p:nvSpPr>
          <p:spPr>
            <a:xfrm>
              <a:off x="11145838" y="1529246"/>
              <a:ext cx="22225" cy="2462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6" name="Google Shape;1336;p20"/>
            <p:cNvSpPr/>
            <p:nvPr/>
          </p:nvSpPr>
          <p:spPr>
            <a:xfrm>
              <a:off x="6197600" y="1566174"/>
              <a:ext cx="20637" cy="1231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7" name="Google Shape;1337;p20"/>
            <p:cNvSpPr/>
            <p:nvPr/>
          </p:nvSpPr>
          <p:spPr>
            <a:xfrm>
              <a:off x="6356350" y="1564943"/>
              <a:ext cx="9525" cy="1231"/>
            </a:xfrm>
            <a:custGeom>
              <a:avLst/>
              <a:gdLst/>
              <a:ahLst/>
              <a:cxnLst/>
              <a:rect l="l" t="t" r="r" b="b"/>
              <a:pathLst>
                <a:path w="10" h="2" extrusionOk="0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8" name="Google Shape;1338;p20"/>
            <p:cNvSpPr/>
            <p:nvPr/>
          </p:nvSpPr>
          <p:spPr>
            <a:xfrm>
              <a:off x="8950325" y="1521861"/>
              <a:ext cx="61912" cy="7386"/>
            </a:xfrm>
            <a:custGeom>
              <a:avLst/>
              <a:gdLst/>
              <a:ahLst/>
              <a:cxnLst/>
              <a:rect l="l" t="t" r="r" b="b"/>
              <a:pathLst>
                <a:path w="65" h="9" extrusionOk="0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9" name="Google Shape;1339;p20"/>
            <p:cNvSpPr/>
            <p:nvPr/>
          </p:nvSpPr>
          <p:spPr>
            <a:xfrm>
              <a:off x="7537450" y="1546479"/>
              <a:ext cx="28575" cy="3693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0" name="Google Shape;1340;p20"/>
            <p:cNvSpPr/>
            <p:nvPr/>
          </p:nvSpPr>
          <p:spPr>
            <a:xfrm>
              <a:off x="7478713" y="1562481"/>
              <a:ext cx="38100" cy="2462"/>
            </a:xfrm>
            <a:custGeom>
              <a:avLst/>
              <a:gdLst/>
              <a:ahLst/>
              <a:cxnLst/>
              <a:rect l="l" t="t" r="r" b="b"/>
              <a:pathLst>
                <a:path w="40" h="3" extrusionOk="0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1" name="Google Shape;1341;p20"/>
            <p:cNvSpPr/>
            <p:nvPr/>
          </p:nvSpPr>
          <p:spPr>
            <a:xfrm>
              <a:off x="5410200" y="1568636"/>
              <a:ext cx="36512" cy="3693"/>
            </a:xfrm>
            <a:custGeom>
              <a:avLst/>
              <a:gdLst/>
              <a:ahLst/>
              <a:cxnLst/>
              <a:rect l="l" t="t" r="r" b="b"/>
              <a:pathLst>
                <a:path w="38" h="5" extrusionOk="0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2" name="Google Shape;1342;p20"/>
            <p:cNvSpPr/>
            <p:nvPr/>
          </p:nvSpPr>
          <p:spPr>
            <a:xfrm>
              <a:off x="10206038" y="1530477"/>
              <a:ext cx="61912" cy="4924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3" name="Google Shape;1343;p20"/>
            <p:cNvSpPr/>
            <p:nvPr/>
          </p:nvSpPr>
          <p:spPr>
            <a:xfrm>
              <a:off x="6257925" y="1525554"/>
              <a:ext cx="19050" cy="2462"/>
            </a:xfrm>
            <a:custGeom>
              <a:avLst/>
              <a:gdLst/>
              <a:ahLst/>
              <a:cxnLst/>
              <a:rect l="l" t="t" r="r" b="b"/>
              <a:pathLst>
                <a:path w="21" h="2" extrusionOk="0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4" name="Google Shape;1344;p20"/>
            <p:cNvSpPr/>
            <p:nvPr/>
          </p:nvSpPr>
          <p:spPr>
            <a:xfrm>
              <a:off x="10134600" y="1528016"/>
              <a:ext cx="71437" cy="3693"/>
            </a:xfrm>
            <a:custGeom>
              <a:avLst/>
              <a:gdLst/>
              <a:ahLst/>
              <a:cxnLst/>
              <a:rect l="l" t="t" r="r" b="b"/>
              <a:pathLst>
                <a:path w="75" h="4" extrusionOk="0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5" name="Google Shape;1345;p20"/>
            <p:cNvSpPr/>
            <p:nvPr/>
          </p:nvSpPr>
          <p:spPr>
            <a:xfrm>
              <a:off x="2582863" y="1560020"/>
              <a:ext cx="7937" cy="123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6" name="Google Shape;1346;p20"/>
            <p:cNvSpPr/>
            <p:nvPr/>
          </p:nvSpPr>
          <p:spPr>
            <a:xfrm>
              <a:off x="1762125" y="1521861"/>
              <a:ext cx="34925" cy="1231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7" name="Google Shape;1347;p20"/>
            <p:cNvSpPr/>
            <p:nvPr/>
          </p:nvSpPr>
          <p:spPr>
            <a:xfrm>
              <a:off x="10812463" y="1529246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8" name="Google Shape;1348;p20"/>
            <p:cNvSpPr/>
            <p:nvPr/>
          </p:nvSpPr>
          <p:spPr>
            <a:xfrm>
              <a:off x="10896600" y="1545248"/>
              <a:ext cx="7937" cy="2462"/>
            </a:xfrm>
            <a:custGeom>
              <a:avLst/>
              <a:gdLst/>
              <a:ahLst/>
              <a:cxnLst/>
              <a:rect l="l" t="t" r="r" b="b"/>
              <a:pathLst>
                <a:path w="8" h="3" extrusionOk="0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9" name="Google Shape;1349;p20"/>
            <p:cNvSpPr/>
            <p:nvPr/>
          </p:nvSpPr>
          <p:spPr>
            <a:xfrm>
              <a:off x="9947275" y="1553865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0" name="Google Shape;1350;p20"/>
            <p:cNvSpPr/>
            <p:nvPr/>
          </p:nvSpPr>
          <p:spPr>
            <a:xfrm>
              <a:off x="10817225" y="1531708"/>
              <a:ext cx="23812" cy="0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25" y="0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1" name="Google Shape;1351;p20"/>
            <p:cNvSpPr/>
            <p:nvPr/>
          </p:nvSpPr>
          <p:spPr>
            <a:xfrm>
              <a:off x="10836275" y="1529246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2" name="Google Shape;1352;p20"/>
            <p:cNvSpPr/>
            <p:nvPr/>
          </p:nvSpPr>
          <p:spPr>
            <a:xfrm>
              <a:off x="10787063" y="1530477"/>
              <a:ext cx="30162" cy="1231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3" name="Google Shape;1353;p20"/>
            <p:cNvSpPr/>
            <p:nvPr/>
          </p:nvSpPr>
          <p:spPr>
            <a:xfrm>
              <a:off x="4092575" y="1552634"/>
              <a:ext cx="20637" cy="2462"/>
            </a:xfrm>
            <a:custGeom>
              <a:avLst/>
              <a:gdLst/>
              <a:ahLst/>
              <a:cxnLst/>
              <a:rect l="l" t="t" r="r" b="b"/>
              <a:pathLst>
                <a:path w="23" h="2" extrusionOk="0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4" name="Google Shape;1354;p20"/>
            <p:cNvSpPr/>
            <p:nvPr/>
          </p:nvSpPr>
          <p:spPr>
            <a:xfrm>
              <a:off x="8528050" y="1567405"/>
              <a:ext cx="3175" cy="1231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5" name="Google Shape;1355;p20"/>
            <p:cNvSpPr/>
            <p:nvPr/>
          </p:nvSpPr>
          <p:spPr>
            <a:xfrm>
              <a:off x="8461375" y="1556326"/>
              <a:ext cx="66675" cy="14771"/>
            </a:xfrm>
            <a:custGeom>
              <a:avLst/>
              <a:gdLst/>
              <a:ahLst/>
              <a:cxnLst/>
              <a:rect l="l" t="t" r="r" b="b"/>
              <a:pathLst>
                <a:path w="69" h="17" extrusionOk="0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6" name="Google Shape;1356;p20"/>
            <p:cNvSpPr/>
            <p:nvPr/>
          </p:nvSpPr>
          <p:spPr>
            <a:xfrm>
              <a:off x="1562100" y="1514475"/>
              <a:ext cx="9563100" cy="64008"/>
            </a:xfrm>
            <a:custGeom>
              <a:avLst/>
              <a:gdLst/>
              <a:ahLst/>
              <a:cxnLst/>
              <a:rect l="l" t="t" r="r" b="b"/>
              <a:pathLst>
                <a:path w="10030" h="75" extrusionOk="0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7" name="Google Shape;1357;p20"/>
            <p:cNvSpPr/>
            <p:nvPr/>
          </p:nvSpPr>
          <p:spPr>
            <a:xfrm>
              <a:off x="7508875" y="1560020"/>
              <a:ext cx="11112" cy="3693"/>
            </a:xfrm>
            <a:custGeom>
              <a:avLst/>
              <a:gdLst/>
              <a:ahLst/>
              <a:cxnLst/>
              <a:rect l="l" t="t" r="r" b="b"/>
              <a:pathLst>
                <a:path w="12" h="3" extrusionOk="0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8" name="Google Shape;1358;p20"/>
            <p:cNvSpPr/>
            <p:nvPr/>
          </p:nvSpPr>
          <p:spPr>
            <a:xfrm>
              <a:off x="5434013" y="1567405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9" name="Google Shape;1359;p20"/>
            <p:cNvSpPr/>
            <p:nvPr/>
          </p:nvSpPr>
          <p:spPr>
            <a:xfrm>
              <a:off x="9672638" y="1567405"/>
              <a:ext cx="25400" cy="2462"/>
            </a:xfrm>
            <a:custGeom>
              <a:avLst/>
              <a:gdLst/>
              <a:ahLst/>
              <a:cxnLst/>
              <a:rect l="l" t="t" r="r" b="b"/>
              <a:pathLst>
                <a:path w="27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0" name="Google Shape;1360;p20"/>
            <p:cNvSpPr/>
            <p:nvPr/>
          </p:nvSpPr>
          <p:spPr>
            <a:xfrm>
              <a:off x="10966450" y="1529246"/>
              <a:ext cx="39687" cy="2462"/>
            </a:xfrm>
            <a:custGeom>
              <a:avLst/>
              <a:gdLst/>
              <a:ahLst/>
              <a:cxnLst/>
              <a:rect l="l" t="t" r="r" b="b"/>
              <a:pathLst>
                <a:path w="42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1" name="Google Shape;1361;p20"/>
            <p:cNvSpPr/>
            <p:nvPr/>
          </p:nvSpPr>
          <p:spPr>
            <a:xfrm>
              <a:off x="11329988" y="1552634"/>
              <a:ext cx="44450" cy="2462"/>
            </a:xfrm>
            <a:custGeom>
              <a:avLst/>
              <a:gdLst/>
              <a:ahLst/>
              <a:cxnLst/>
              <a:rect l="l" t="t" r="r" b="b"/>
              <a:pathLst>
                <a:path w="46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2" name="Google Shape;1362;p20"/>
            <p:cNvSpPr/>
            <p:nvPr/>
          </p:nvSpPr>
          <p:spPr>
            <a:xfrm>
              <a:off x="11042650" y="1540325"/>
              <a:ext cx="60325" cy="6155"/>
            </a:xfrm>
            <a:custGeom>
              <a:avLst/>
              <a:gdLst/>
              <a:ahLst/>
              <a:cxnLst/>
              <a:rect l="l" t="t" r="r" b="b"/>
              <a:pathLst>
                <a:path w="63" h="7" extrusionOk="0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3" name="Google Shape;1363;p20"/>
            <p:cNvSpPr/>
            <p:nvPr/>
          </p:nvSpPr>
          <p:spPr>
            <a:xfrm>
              <a:off x="11106150" y="1542787"/>
              <a:ext cx="28575" cy="1231"/>
            </a:xfrm>
            <a:custGeom>
              <a:avLst/>
              <a:gdLst/>
              <a:ahLst/>
              <a:cxnLst/>
              <a:rect l="l" t="t" r="r" b="b"/>
              <a:pathLst>
                <a:path w="31" h="2" extrusionOk="0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4" name="Google Shape;1364;p20"/>
            <p:cNvSpPr/>
            <p:nvPr/>
          </p:nvSpPr>
          <p:spPr>
            <a:xfrm>
              <a:off x="10679113" y="1525554"/>
              <a:ext cx="103187" cy="9847"/>
            </a:xfrm>
            <a:custGeom>
              <a:avLst/>
              <a:gdLst/>
              <a:ahLst/>
              <a:cxnLst/>
              <a:rect l="l" t="t" r="r" b="b"/>
              <a:pathLst>
                <a:path w="109" h="12" extrusionOk="0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5" name="Google Shape;1365;p20"/>
            <p:cNvSpPr/>
            <p:nvPr/>
          </p:nvSpPr>
          <p:spPr>
            <a:xfrm>
              <a:off x="11039475" y="1550172"/>
              <a:ext cx="26987" cy="4924"/>
            </a:xfrm>
            <a:custGeom>
              <a:avLst/>
              <a:gdLst/>
              <a:ahLst/>
              <a:cxnLst/>
              <a:rect l="l" t="t" r="r" b="b"/>
              <a:pathLst>
                <a:path w="27" h="5" extrusionOk="0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6" name="Google Shape;1366;p20"/>
            <p:cNvSpPr/>
            <p:nvPr/>
          </p:nvSpPr>
          <p:spPr>
            <a:xfrm>
              <a:off x="10841038" y="1548941"/>
              <a:ext cx="58737" cy="2462"/>
            </a:xfrm>
            <a:custGeom>
              <a:avLst/>
              <a:gdLst/>
              <a:ahLst/>
              <a:cxnLst/>
              <a:rect l="l" t="t" r="r" b="b"/>
              <a:pathLst>
                <a:path w="61" h="3" extrusionOk="0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7" name="Google Shape;1367;p20"/>
            <p:cNvSpPr/>
            <p:nvPr/>
          </p:nvSpPr>
          <p:spPr>
            <a:xfrm>
              <a:off x="10899775" y="1550172"/>
              <a:ext cx="36512" cy="1231"/>
            </a:xfrm>
            <a:custGeom>
              <a:avLst/>
              <a:gdLst/>
              <a:ahLst/>
              <a:cxnLst/>
              <a:rect l="l" t="t" r="r" b="b"/>
              <a:pathLst>
                <a:path w="38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8" name="Google Shape;1368;p20"/>
            <p:cNvSpPr/>
            <p:nvPr/>
          </p:nvSpPr>
          <p:spPr>
            <a:xfrm>
              <a:off x="10958513" y="1555096"/>
              <a:ext cx="46037" cy="0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0"/>
                  </a:moveTo>
                  <a:lnTo>
                    <a:pt x="47" y="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9" name="Google Shape;1369;p20"/>
            <p:cNvSpPr/>
            <p:nvPr/>
          </p:nvSpPr>
          <p:spPr>
            <a:xfrm>
              <a:off x="10304463" y="1548941"/>
              <a:ext cx="61912" cy="3693"/>
            </a:xfrm>
            <a:custGeom>
              <a:avLst/>
              <a:gdLst/>
              <a:ahLst/>
              <a:cxnLst/>
              <a:rect l="l" t="t" r="r" b="b"/>
              <a:pathLst>
                <a:path w="65" h="4" extrusionOk="0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70" name="Google Shape;1370;p20"/>
            <p:cNvSpPr/>
            <p:nvPr/>
          </p:nvSpPr>
          <p:spPr>
            <a:xfrm>
              <a:off x="10483850" y="1557558"/>
              <a:ext cx="23812" cy="6155"/>
            </a:xfrm>
            <a:custGeom>
              <a:avLst/>
              <a:gdLst/>
              <a:ahLst/>
              <a:cxnLst/>
              <a:rect l="l" t="t" r="r" b="b"/>
              <a:pathLst>
                <a:path w="25" h="7" extrusionOk="0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71" name="Google Shape;1371;p20"/>
            <p:cNvSpPr/>
            <p:nvPr/>
          </p:nvSpPr>
          <p:spPr>
            <a:xfrm>
              <a:off x="10291763" y="1563712"/>
              <a:ext cx="117475" cy="2462"/>
            </a:xfrm>
            <a:custGeom>
              <a:avLst/>
              <a:gdLst/>
              <a:ahLst/>
              <a:cxnLst/>
              <a:rect l="l" t="t" r="r" b="b"/>
              <a:pathLst>
                <a:path w="123" h="4" extrusionOk="0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72" name="Google Shape;1372;p20"/>
            <p:cNvSpPr/>
            <p:nvPr/>
          </p:nvSpPr>
          <p:spPr>
            <a:xfrm>
              <a:off x="9621838" y="1546479"/>
              <a:ext cx="11112" cy="8617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73" name="Google Shape;1373;p20"/>
            <p:cNvSpPr/>
            <p:nvPr/>
          </p:nvSpPr>
          <p:spPr>
            <a:xfrm>
              <a:off x="8951913" y="1568636"/>
              <a:ext cx="96837" cy="8617"/>
            </a:xfrm>
            <a:custGeom>
              <a:avLst/>
              <a:gdLst/>
              <a:ahLst/>
              <a:cxnLst/>
              <a:rect l="l" t="t" r="r" b="b"/>
              <a:pathLst>
                <a:path w="101" h="10" extrusionOk="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74" name="Google Shape;1374;p20"/>
            <p:cNvSpPr/>
            <p:nvPr/>
          </p:nvSpPr>
          <p:spPr>
            <a:xfrm>
              <a:off x="9005888" y="1566174"/>
              <a:ext cx="17462" cy="2462"/>
            </a:xfrm>
            <a:custGeom>
              <a:avLst/>
              <a:gdLst/>
              <a:ahLst/>
              <a:cxnLst/>
              <a:rect l="l" t="t" r="r" b="b"/>
              <a:pathLst>
                <a:path w="19" h="2" extrusionOk="0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75" name="Google Shape;1375;p20"/>
            <p:cNvSpPr/>
            <p:nvPr/>
          </p:nvSpPr>
          <p:spPr>
            <a:xfrm>
              <a:off x="1587500" y="1516937"/>
              <a:ext cx="38100" cy="3693"/>
            </a:xfrm>
            <a:custGeom>
              <a:avLst/>
              <a:gdLst/>
              <a:ahLst/>
              <a:cxnLst/>
              <a:rect l="l" t="t" r="r" b="b"/>
              <a:pathLst>
                <a:path w="39" h="4" extrusionOk="0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76" name="Google Shape;1376;p20"/>
            <p:cNvSpPr/>
            <p:nvPr/>
          </p:nvSpPr>
          <p:spPr>
            <a:xfrm>
              <a:off x="1522413" y="1519399"/>
              <a:ext cx="30162" cy="4924"/>
            </a:xfrm>
            <a:custGeom>
              <a:avLst/>
              <a:gdLst/>
              <a:ahLst/>
              <a:cxnLst/>
              <a:rect l="l" t="t" r="r" b="b"/>
              <a:pathLst>
                <a:path w="32" h="6" extrusionOk="0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77" name="Google Shape;1377;p20"/>
            <p:cNvSpPr/>
            <p:nvPr/>
          </p:nvSpPr>
          <p:spPr>
            <a:xfrm>
              <a:off x="6650038" y="1573559"/>
              <a:ext cx="33337" cy="3693"/>
            </a:xfrm>
            <a:custGeom>
              <a:avLst/>
              <a:gdLst/>
              <a:ahLst/>
              <a:cxnLst/>
              <a:rect l="l" t="t" r="r" b="b"/>
              <a:pathLst>
                <a:path w="34" h="4" extrusionOk="0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78" name="Google Shape;1378;p20"/>
            <p:cNvSpPr/>
            <p:nvPr/>
          </p:nvSpPr>
          <p:spPr>
            <a:xfrm>
              <a:off x="6162675" y="1566174"/>
              <a:ext cx="15875" cy="4924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79" name="Google Shape;1379;p20"/>
            <p:cNvSpPr/>
            <p:nvPr/>
          </p:nvSpPr>
          <p:spPr>
            <a:xfrm>
              <a:off x="5738813" y="1571097"/>
              <a:ext cx="60325" cy="6155"/>
            </a:xfrm>
            <a:custGeom>
              <a:avLst/>
              <a:gdLst/>
              <a:ahLst/>
              <a:cxnLst/>
              <a:rect l="l" t="t" r="r" b="b"/>
              <a:pathLst>
                <a:path w="63" h="8" extrusionOk="0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380" name="Google Shape;1380;p20"/>
          <p:cNvSpPr txBox="1">
            <a:spLocks noGrp="1"/>
          </p:cNvSpPr>
          <p:nvPr>
            <p:ph type="title"/>
          </p:nvPr>
        </p:nvSpPr>
        <p:spPr>
          <a:xfrm rot="5400000">
            <a:off x="8096538" y="2539713"/>
            <a:ext cx="590174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1" name="Google Shape;1381;p20"/>
          <p:cNvSpPr txBox="1">
            <a:spLocks noGrp="1"/>
          </p:cNvSpPr>
          <p:nvPr>
            <p:ph type="body" idx="1"/>
          </p:nvPr>
        </p:nvSpPr>
        <p:spPr>
          <a:xfrm rot="5400000">
            <a:off x="2230726" y="-1344901"/>
            <a:ext cx="5898573" cy="914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/>
            </a:lvl5pPr>
            <a:lvl6pPr marL="2743200" lvl="5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/>
            </a:lvl6pPr>
            <a:lvl7pPr marL="3200400" lvl="6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/>
            </a:lvl7pPr>
            <a:lvl8pPr marL="3657600" lvl="7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/>
            </a:lvl8pPr>
            <a:lvl9pPr marL="4114800" lvl="8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/>
            </a:lvl9pPr>
          </a:lstStyle>
          <a:p>
            <a:endParaRPr/>
          </a:p>
        </p:txBody>
      </p:sp>
      <p:sp>
        <p:nvSpPr>
          <p:cNvPr id="1382" name="Google Shape;1382;p20"/>
          <p:cNvSpPr txBox="1">
            <a:spLocks noGrp="1"/>
          </p:cNvSpPr>
          <p:nvPr>
            <p:ph type="dt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3" name="Google Shape;1383;p20"/>
          <p:cNvSpPr txBox="1">
            <a:spLocks noGrp="1"/>
          </p:cNvSpPr>
          <p:nvPr>
            <p:ph type="ft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4" name="Google Shape;1384;p20"/>
          <p:cNvSpPr txBox="1">
            <a:spLocks noGrp="1"/>
          </p:cNvSpPr>
          <p:nvPr>
            <p:ph type="sldNum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11"/>
          <p:cNvGrpSpPr/>
          <p:nvPr/>
        </p:nvGrpSpPr>
        <p:grpSpPr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44" name="Google Shape;144;p11"/>
            <p:cNvSpPr/>
            <p:nvPr/>
          </p:nvSpPr>
          <p:spPr>
            <a:xfrm>
              <a:off x="12028488" y="1525554"/>
              <a:ext cx="63500" cy="4924"/>
            </a:xfrm>
            <a:custGeom>
              <a:avLst/>
              <a:gdLst/>
              <a:ahLst/>
              <a:cxnLst/>
              <a:rect l="l" t="t" r="r" b="b"/>
              <a:pathLst>
                <a:path w="67" h="6" extrusionOk="0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5" name="Google Shape;145;p11"/>
            <p:cNvSpPr/>
            <p:nvPr/>
          </p:nvSpPr>
          <p:spPr>
            <a:xfrm>
              <a:off x="12022138" y="1532939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2" extrusionOk="0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6" name="Google Shape;146;p11"/>
            <p:cNvSpPr/>
            <p:nvPr/>
          </p:nvSpPr>
          <p:spPr>
            <a:xfrm>
              <a:off x="12041188" y="1531708"/>
              <a:ext cx="39687" cy="6155"/>
            </a:xfrm>
            <a:custGeom>
              <a:avLst/>
              <a:gdLst/>
              <a:ahLst/>
              <a:cxnLst/>
              <a:rect l="l" t="t" r="r" b="b"/>
              <a:pathLst>
                <a:path w="41" h="6" extrusionOk="0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7" name="Google Shape;147;p11"/>
            <p:cNvSpPr/>
            <p:nvPr/>
          </p:nvSpPr>
          <p:spPr>
            <a:xfrm>
              <a:off x="11831638" y="1526784"/>
              <a:ext cx="42862" cy="4924"/>
            </a:xfrm>
            <a:custGeom>
              <a:avLst/>
              <a:gdLst/>
              <a:ahLst/>
              <a:cxnLst/>
              <a:rect l="l" t="t" r="r" b="b"/>
              <a:pathLst>
                <a:path w="45" h="6" extrusionOk="0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8" name="Google Shape;148;p11"/>
            <p:cNvSpPr/>
            <p:nvPr/>
          </p:nvSpPr>
          <p:spPr>
            <a:xfrm>
              <a:off x="11809413" y="1531708"/>
              <a:ext cx="41275" cy="2462"/>
            </a:xfrm>
            <a:custGeom>
              <a:avLst/>
              <a:gdLst/>
              <a:ahLst/>
              <a:cxnLst/>
              <a:rect l="l" t="t" r="r" b="b"/>
              <a:pathLst>
                <a:path w="44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9" name="Google Shape;149;p11"/>
            <p:cNvSpPr/>
            <p:nvPr/>
          </p:nvSpPr>
          <p:spPr>
            <a:xfrm>
              <a:off x="12003088" y="1537863"/>
              <a:ext cx="77787" cy="3693"/>
            </a:xfrm>
            <a:custGeom>
              <a:avLst/>
              <a:gdLst/>
              <a:ahLst/>
              <a:cxnLst/>
              <a:rect l="l" t="t" r="r" b="b"/>
              <a:pathLst>
                <a:path w="82" h="5" extrusionOk="0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0" name="Google Shape;150;p11"/>
            <p:cNvSpPr/>
            <p:nvPr/>
          </p:nvSpPr>
          <p:spPr>
            <a:xfrm>
              <a:off x="11664950" y="1523092"/>
              <a:ext cx="39687" cy="4924"/>
            </a:xfrm>
            <a:custGeom>
              <a:avLst/>
              <a:gdLst/>
              <a:ahLst/>
              <a:cxnLst/>
              <a:rect l="l" t="t" r="r" b="b"/>
              <a:pathLst>
                <a:path w="42" h="5" extrusionOk="0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1" name="Google Shape;151;p11"/>
            <p:cNvSpPr/>
            <p:nvPr/>
          </p:nvSpPr>
          <p:spPr>
            <a:xfrm>
              <a:off x="11506200" y="1521861"/>
              <a:ext cx="92075" cy="4924"/>
            </a:xfrm>
            <a:custGeom>
              <a:avLst/>
              <a:gdLst/>
              <a:ahLst/>
              <a:cxnLst/>
              <a:rect l="l" t="t" r="r" b="b"/>
              <a:pathLst>
                <a:path w="98" h="6" extrusionOk="0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2" name="Google Shape;152;p11"/>
            <p:cNvSpPr/>
            <p:nvPr/>
          </p:nvSpPr>
          <p:spPr>
            <a:xfrm>
              <a:off x="11471275" y="1525554"/>
              <a:ext cx="34925" cy="3693"/>
            </a:xfrm>
            <a:custGeom>
              <a:avLst/>
              <a:gdLst/>
              <a:ahLst/>
              <a:cxnLst/>
              <a:rect l="l" t="t" r="r" b="b"/>
              <a:pathLst>
                <a:path w="36" h="3" extrusionOk="0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3" name="Google Shape;153;p11"/>
            <p:cNvSpPr/>
            <p:nvPr/>
          </p:nvSpPr>
          <p:spPr>
            <a:xfrm>
              <a:off x="11710988" y="1529246"/>
              <a:ext cx="30162" cy="4924"/>
            </a:xfrm>
            <a:custGeom>
              <a:avLst/>
              <a:gdLst/>
              <a:ahLst/>
              <a:cxnLst/>
              <a:rect l="l" t="t" r="r" b="b"/>
              <a:pathLst>
                <a:path w="32" h="5" extrusionOk="0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4" name="Google Shape;154;p11"/>
            <p:cNvSpPr/>
            <p:nvPr/>
          </p:nvSpPr>
          <p:spPr>
            <a:xfrm>
              <a:off x="11691938" y="1532939"/>
              <a:ext cx="34925" cy="1231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11741150" y="1534170"/>
              <a:ext cx="4762" cy="0"/>
            </a:xfrm>
            <a:custGeom>
              <a:avLst/>
              <a:gdLst/>
              <a:ahLst/>
              <a:cxnLst/>
              <a:rect l="l" t="t" r="r" b="b"/>
              <a:pathLst>
                <a:path w="5" h="120000" extrusionOk="0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6" name="Google Shape;156;p11"/>
            <p:cNvSpPr/>
            <p:nvPr/>
          </p:nvSpPr>
          <p:spPr>
            <a:xfrm>
              <a:off x="11841163" y="1537863"/>
              <a:ext cx="71437" cy="8617"/>
            </a:xfrm>
            <a:custGeom>
              <a:avLst/>
              <a:gdLst/>
              <a:ahLst/>
              <a:cxnLst/>
              <a:rect l="l" t="t" r="r" b="b"/>
              <a:pathLst>
                <a:path w="75" h="9" extrusionOk="0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7" name="Google Shape;157;p11"/>
            <p:cNvSpPr/>
            <p:nvPr/>
          </p:nvSpPr>
          <p:spPr>
            <a:xfrm>
              <a:off x="11764963" y="1535401"/>
              <a:ext cx="44450" cy="3693"/>
            </a:xfrm>
            <a:custGeom>
              <a:avLst/>
              <a:gdLst/>
              <a:ahLst/>
              <a:cxnLst/>
              <a:rect l="l" t="t" r="r" b="b"/>
              <a:pathLst>
                <a:path w="47" h="4" extrusionOk="0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8" name="Google Shape;158;p11"/>
            <p:cNvSpPr/>
            <p:nvPr/>
          </p:nvSpPr>
          <p:spPr>
            <a:xfrm>
              <a:off x="11744325" y="1537863"/>
              <a:ext cx="20637" cy="2462"/>
            </a:xfrm>
            <a:custGeom>
              <a:avLst/>
              <a:gdLst/>
              <a:ahLst/>
              <a:cxnLst/>
              <a:rect l="l" t="t" r="r" b="b"/>
              <a:pathLst>
                <a:path w="22" h="2" extrusionOk="0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9" name="Google Shape;159;p11"/>
            <p:cNvSpPr/>
            <p:nvPr/>
          </p:nvSpPr>
          <p:spPr>
            <a:xfrm>
              <a:off x="11482388" y="1531708"/>
              <a:ext cx="85725" cy="3693"/>
            </a:xfrm>
            <a:custGeom>
              <a:avLst/>
              <a:gdLst/>
              <a:ahLst/>
              <a:cxnLst/>
              <a:rect l="l" t="t" r="r" b="b"/>
              <a:pathLst>
                <a:path w="90" h="4" extrusionOk="0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0" name="Google Shape;160;p11"/>
            <p:cNvSpPr/>
            <p:nvPr/>
          </p:nvSpPr>
          <p:spPr>
            <a:xfrm>
              <a:off x="11626850" y="1532939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1" name="Google Shape;161;p11"/>
            <p:cNvSpPr/>
            <p:nvPr/>
          </p:nvSpPr>
          <p:spPr>
            <a:xfrm>
              <a:off x="11261725" y="1534170"/>
              <a:ext cx="4762" cy="0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cubicBezTo>
                    <a:pt x="4" y="0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2" name="Google Shape;162;p11"/>
            <p:cNvSpPr/>
            <p:nvPr/>
          </p:nvSpPr>
          <p:spPr>
            <a:xfrm>
              <a:off x="11553825" y="1534170"/>
              <a:ext cx="44450" cy="2462"/>
            </a:xfrm>
            <a:custGeom>
              <a:avLst/>
              <a:gdLst/>
              <a:ahLst/>
              <a:cxnLst/>
              <a:rect l="l" t="t" r="r" b="b"/>
              <a:pathLst>
                <a:path w="47" h="2" extrusionOk="0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3" name="Google Shape;163;p11"/>
            <p:cNvSpPr/>
            <p:nvPr/>
          </p:nvSpPr>
          <p:spPr>
            <a:xfrm>
              <a:off x="11409363" y="1529246"/>
              <a:ext cx="31750" cy="2462"/>
            </a:xfrm>
            <a:custGeom>
              <a:avLst/>
              <a:gdLst/>
              <a:ahLst/>
              <a:cxnLst/>
              <a:rect l="l" t="t" r="r" b="b"/>
              <a:pathLst>
                <a:path w="33" h="3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4" name="Google Shape;164;p11"/>
            <p:cNvSpPr/>
            <p:nvPr/>
          </p:nvSpPr>
          <p:spPr>
            <a:xfrm>
              <a:off x="11618913" y="153170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5" name="Google Shape;165;p11"/>
            <p:cNvSpPr/>
            <p:nvPr/>
          </p:nvSpPr>
          <p:spPr>
            <a:xfrm>
              <a:off x="11598275" y="1531708"/>
              <a:ext cx="28575" cy="2462"/>
            </a:xfrm>
            <a:custGeom>
              <a:avLst/>
              <a:gdLst/>
              <a:ahLst/>
              <a:cxnLst/>
              <a:rect l="l" t="t" r="r" b="b"/>
              <a:pathLst>
                <a:path w="31" h="3" extrusionOk="0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6" name="Google Shape;166;p11"/>
            <p:cNvSpPr/>
            <p:nvPr/>
          </p:nvSpPr>
          <p:spPr>
            <a:xfrm>
              <a:off x="11137900" y="1534170"/>
              <a:ext cx="188912" cy="23388"/>
            </a:xfrm>
            <a:custGeom>
              <a:avLst/>
              <a:gdLst/>
              <a:ahLst/>
              <a:cxnLst/>
              <a:rect l="l" t="t" r="r" b="b"/>
              <a:pathLst>
                <a:path w="198" h="27" extrusionOk="0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7" name="Google Shape;167;p11"/>
            <p:cNvSpPr/>
            <p:nvPr/>
          </p:nvSpPr>
          <p:spPr>
            <a:xfrm>
              <a:off x="11266488" y="1529246"/>
              <a:ext cx="95250" cy="4924"/>
            </a:xfrm>
            <a:custGeom>
              <a:avLst/>
              <a:gdLst/>
              <a:ahLst/>
              <a:cxnLst/>
              <a:rect l="l" t="t" r="r" b="b"/>
              <a:pathLst>
                <a:path w="100" h="6" extrusionOk="0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8" name="Google Shape;168;p11"/>
            <p:cNvSpPr/>
            <p:nvPr/>
          </p:nvSpPr>
          <p:spPr>
            <a:xfrm>
              <a:off x="11361738" y="1531708"/>
              <a:ext cx="134937" cy="12309"/>
            </a:xfrm>
            <a:custGeom>
              <a:avLst/>
              <a:gdLst/>
              <a:ahLst/>
              <a:cxnLst/>
              <a:rect l="l" t="t" r="r" b="b"/>
              <a:pathLst>
                <a:path w="142" h="14" extrusionOk="0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9" name="Google Shape;169;p11"/>
            <p:cNvSpPr/>
            <p:nvPr/>
          </p:nvSpPr>
          <p:spPr>
            <a:xfrm>
              <a:off x="11834813" y="1552634"/>
              <a:ext cx="9525" cy="1231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0" name="Google Shape;170;p11"/>
            <p:cNvSpPr/>
            <p:nvPr/>
          </p:nvSpPr>
          <p:spPr>
            <a:xfrm>
              <a:off x="11764963" y="1542787"/>
              <a:ext cx="117475" cy="9847"/>
            </a:xfrm>
            <a:custGeom>
              <a:avLst/>
              <a:gdLst/>
              <a:ahLst/>
              <a:cxnLst/>
              <a:rect l="l" t="t" r="r" b="b"/>
              <a:pathLst>
                <a:path w="122" h="12" extrusionOk="0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1" name="Google Shape;171;p11"/>
            <p:cNvSpPr/>
            <p:nvPr/>
          </p:nvSpPr>
          <p:spPr>
            <a:xfrm>
              <a:off x="11555413" y="1544017"/>
              <a:ext cx="69850" cy="4924"/>
            </a:xfrm>
            <a:custGeom>
              <a:avLst/>
              <a:gdLst/>
              <a:ahLst/>
              <a:cxnLst/>
              <a:rect l="l" t="t" r="r" b="b"/>
              <a:pathLst>
                <a:path w="74" h="6" extrusionOk="0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2" name="Google Shape;172;p11"/>
            <p:cNvSpPr/>
            <p:nvPr/>
          </p:nvSpPr>
          <p:spPr>
            <a:xfrm>
              <a:off x="11223625" y="1528016"/>
              <a:ext cx="38100" cy="6155"/>
            </a:xfrm>
            <a:custGeom>
              <a:avLst/>
              <a:gdLst/>
              <a:ahLst/>
              <a:cxnLst/>
              <a:rect l="l" t="t" r="r" b="b"/>
              <a:pathLst>
                <a:path w="40" h="7" extrusionOk="0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11145838" y="1529246"/>
              <a:ext cx="22225" cy="2462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6197600" y="1566174"/>
              <a:ext cx="20637" cy="1231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6356350" y="1564943"/>
              <a:ext cx="9525" cy="1231"/>
            </a:xfrm>
            <a:custGeom>
              <a:avLst/>
              <a:gdLst/>
              <a:ahLst/>
              <a:cxnLst/>
              <a:rect l="l" t="t" r="r" b="b"/>
              <a:pathLst>
                <a:path w="10" h="2" extrusionOk="0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950325" y="1521861"/>
              <a:ext cx="61912" cy="7386"/>
            </a:xfrm>
            <a:custGeom>
              <a:avLst/>
              <a:gdLst/>
              <a:ahLst/>
              <a:cxnLst/>
              <a:rect l="l" t="t" r="r" b="b"/>
              <a:pathLst>
                <a:path w="65" h="9" extrusionOk="0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7537450" y="1546479"/>
              <a:ext cx="28575" cy="3693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7478713" y="1562481"/>
              <a:ext cx="38100" cy="2462"/>
            </a:xfrm>
            <a:custGeom>
              <a:avLst/>
              <a:gdLst/>
              <a:ahLst/>
              <a:cxnLst/>
              <a:rect l="l" t="t" r="r" b="b"/>
              <a:pathLst>
                <a:path w="40" h="3" extrusionOk="0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5410200" y="1568636"/>
              <a:ext cx="36512" cy="3693"/>
            </a:xfrm>
            <a:custGeom>
              <a:avLst/>
              <a:gdLst/>
              <a:ahLst/>
              <a:cxnLst/>
              <a:rect l="l" t="t" r="r" b="b"/>
              <a:pathLst>
                <a:path w="38" h="5" extrusionOk="0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10206038" y="1530477"/>
              <a:ext cx="61912" cy="4924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6257925" y="1525554"/>
              <a:ext cx="19050" cy="2462"/>
            </a:xfrm>
            <a:custGeom>
              <a:avLst/>
              <a:gdLst/>
              <a:ahLst/>
              <a:cxnLst/>
              <a:rect l="l" t="t" r="r" b="b"/>
              <a:pathLst>
                <a:path w="21" h="2" extrusionOk="0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10134600" y="1528016"/>
              <a:ext cx="71437" cy="3693"/>
            </a:xfrm>
            <a:custGeom>
              <a:avLst/>
              <a:gdLst/>
              <a:ahLst/>
              <a:cxnLst/>
              <a:rect l="l" t="t" r="r" b="b"/>
              <a:pathLst>
                <a:path w="75" h="4" extrusionOk="0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582863" y="1560020"/>
              <a:ext cx="7937" cy="123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1762125" y="1521861"/>
              <a:ext cx="34925" cy="1231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10812463" y="1529246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10896600" y="1545248"/>
              <a:ext cx="7937" cy="2462"/>
            </a:xfrm>
            <a:custGeom>
              <a:avLst/>
              <a:gdLst/>
              <a:ahLst/>
              <a:cxnLst/>
              <a:rect l="l" t="t" r="r" b="b"/>
              <a:pathLst>
                <a:path w="8" h="3" extrusionOk="0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9947275" y="1553865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10817225" y="1531708"/>
              <a:ext cx="23812" cy="0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25" y="0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10836275" y="1529246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10787063" y="1530477"/>
              <a:ext cx="30162" cy="1231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4092575" y="1552634"/>
              <a:ext cx="20637" cy="2462"/>
            </a:xfrm>
            <a:custGeom>
              <a:avLst/>
              <a:gdLst/>
              <a:ahLst/>
              <a:cxnLst/>
              <a:rect l="l" t="t" r="r" b="b"/>
              <a:pathLst>
                <a:path w="23" h="2" extrusionOk="0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8528050" y="1567405"/>
              <a:ext cx="3175" cy="1231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8461375" y="1556326"/>
              <a:ext cx="66675" cy="14771"/>
            </a:xfrm>
            <a:custGeom>
              <a:avLst/>
              <a:gdLst/>
              <a:ahLst/>
              <a:cxnLst/>
              <a:rect l="l" t="t" r="r" b="b"/>
              <a:pathLst>
                <a:path w="69" h="17" extrusionOk="0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1562100" y="1514475"/>
              <a:ext cx="9563100" cy="64008"/>
            </a:xfrm>
            <a:custGeom>
              <a:avLst/>
              <a:gdLst/>
              <a:ahLst/>
              <a:cxnLst/>
              <a:rect l="l" t="t" r="r" b="b"/>
              <a:pathLst>
                <a:path w="10030" h="75" extrusionOk="0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7508875" y="1560020"/>
              <a:ext cx="11112" cy="3693"/>
            </a:xfrm>
            <a:custGeom>
              <a:avLst/>
              <a:gdLst/>
              <a:ahLst/>
              <a:cxnLst/>
              <a:rect l="l" t="t" r="r" b="b"/>
              <a:pathLst>
                <a:path w="12" h="3" extrusionOk="0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5434013" y="1567405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9672638" y="1567405"/>
              <a:ext cx="25400" cy="2462"/>
            </a:xfrm>
            <a:custGeom>
              <a:avLst/>
              <a:gdLst/>
              <a:ahLst/>
              <a:cxnLst/>
              <a:rect l="l" t="t" r="r" b="b"/>
              <a:pathLst>
                <a:path w="27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10966450" y="1529246"/>
              <a:ext cx="39687" cy="2462"/>
            </a:xfrm>
            <a:custGeom>
              <a:avLst/>
              <a:gdLst/>
              <a:ahLst/>
              <a:cxnLst/>
              <a:rect l="l" t="t" r="r" b="b"/>
              <a:pathLst>
                <a:path w="42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11329988" y="1552634"/>
              <a:ext cx="44450" cy="2462"/>
            </a:xfrm>
            <a:custGeom>
              <a:avLst/>
              <a:gdLst/>
              <a:ahLst/>
              <a:cxnLst/>
              <a:rect l="l" t="t" r="r" b="b"/>
              <a:pathLst>
                <a:path w="46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0" name="Google Shape;200;p11"/>
            <p:cNvSpPr/>
            <p:nvPr/>
          </p:nvSpPr>
          <p:spPr>
            <a:xfrm>
              <a:off x="11042650" y="1540325"/>
              <a:ext cx="60325" cy="6155"/>
            </a:xfrm>
            <a:custGeom>
              <a:avLst/>
              <a:gdLst/>
              <a:ahLst/>
              <a:cxnLst/>
              <a:rect l="l" t="t" r="r" b="b"/>
              <a:pathLst>
                <a:path w="63" h="7" extrusionOk="0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1" name="Google Shape;201;p11"/>
            <p:cNvSpPr/>
            <p:nvPr/>
          </p:nvSpPr>
          <p:spPr>
            <a:xfrm>
              <a:off x="11106150" y="1542787"/>
              <a:ext cx="28575" cy="1231"/>
            </a:xfrm>
            <a:custGeom>
              <a:avLst/>
              <a:gdLst/>
              <a:ahLst/>
              <a:cxnLst/>
              <a:rect l="l" t="t" r="r" b="b"/>
              <a:pathLst>
                <a:path w="31" h="2" extrusionOk="0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2" name="Google Shape;202;p11"/>
            <p:cNvSpPr/>
            <p:nvPr/>
          </p:nvSpPr>
          <p:spPr>
            <a:xfrm>
              <a:off x="10679113" y="1525554"/>
              <a:ext cx="103187" cy="9847"/>
            </a:xfrm>
            <a:custGeom>
              <a:avLst/>
              <a:gdLst/>
              <a:ahLst/>
              <a:cxnLst/>
              <a:rect l="l" t="t" r="r" b="b"/>
              <a:pathLst>
                <a:path w="109" h="12" extrusionOk="0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11039475" y="1550172"/>
              <a:ext cx="26987" cy="4924"/>
            </a:xfrm>
            <a:custGeom>
              <a:avLst/>
              <a:gdLst/>
              <a:ahLst/>
              <a:cxnLst/>
              <a:rect l="l" t="t" r="r" b="b"/>
              <a:pathLst>
                <a:path w="27" h="5" extrusionOk="0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10841038" y="1548941"/>
              <a:ext cx="58737" cy="2462"/>
            </a:xfrm>
            <a:custGeom>
              <a:avLst/>
              <a:gdLst/>
              <a:ahLst/>
              <a:cxnLst/>
              <a:rect l="l" t="t" r="r" b="b"/>
              <a:pathLst>
                <a:path w="61" h="3" extrusionOk="0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10899775" y="1550172"/>
              <a:ext cx="36512" cy="1231"/>
            </a:xfrm>
            <a:custGeom>
              <a:avLst/>
              <a:gdLst/>
              <a:ahLst/>
              <a:cxnLst/>
              <a:rect l="l" t="t" r="r" b="b"/>
              <a:pathLst>
                <a:path w="38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6" name="Google Shape;206;p11"/>
            <p:cNvSpPr/>
            <p:nvPr/>
          </p:nvSpPr>
          <p:spPr>
            <a:xfrm>
              <a:off x="10958513" y="1555096"/>
              <a:ext cx="46037" cy="0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0"/>
                  </a:moveTo>
                  <a:lnTo>
                    <a:pt x="47" y="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7" name="Google Shape;207;p11"/>
            <p:cNvSpPr/>
            <p:nvPr/>
          </p:nvSpPr>
          <p:spPr>
            <a:xfrm>
              <a:off x="10304463" y="1548941"/>
              <a:ext cx="61912" cy="3693"/>
            </a:xfrm>
            <a:custGeom>
              <a:avLst/>
              <a:gdLst/>
              <a:ahLst/>
              <a:cxnLst/>
              <a:rect l="l" t="t" r="r" b="b"/>
              <a:pathLst>
                <a:path w="65" h="4" extrusionOk="0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8" name="Google Shape;208;p11"/>
            <p:cNvSpPr/>
            <p:nvPr/>
          </p:nvSpPr>
          <p:spPr>
            <a:xfrm>
              <a:off x="10483850" y="1557558"/>
              <a:ext cx="23812" cy="6155"/>
            </a:xfrm>
            <a:custGeom>
              <a:avLst/>
              <a:gdLst/>
              <a:ahLst/>
              <a:cxnLst/>
              <a:rect l="l" t="t" r="r" b="b"/>
              <a:pathLst>
                <a:path w="25" h="7" extrusionOk="0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9" name="Google Shape;209;p11"/>
            <p:cNvSpPr/>
            <p:nvPr/>
          </p:nvSpPr>
          <p:spPr>
            <a:xfrm>
              <a:off x="10291763" y="1563712"/>
              <a:ext cx="117475" cy="2462"/>
            </a:xfrm>
            <a:custGeom>
              <a:avLst/>
              <a:gdLst/>
              <a:ahLst/>
              <a:cxnLst/>
              <a:rect l="l" t="t" r="r" b="b"/>
              <a:pathLst>
                <a:path w="123" h="4" extrusionOk="0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0" name="Google Shape;210;p11"/>
            <p:cNvSpPr/>
            <p:nvPr/>
          </p:nvSpPr>
          <p:spPr>
            <a:xfrm>
              <a:off x="9621838" y="1546479"/>
              <a:ext cx="11112" cy="8617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1" name="Google Shape;211;p11"/>
            <p:cNvSpPr/>
            <p:nvPr/>
          </p:nvSpPr>
          <p:spPr>
            <a:xfrm>
              <a:off x="8951913" y="1568636"/>
              <a:ext cx="96837" cy="8617"/>
            </a:xfrm>
            <a:custGeom>
              <a:avLst/>
              <a:gdLst/>
              <a:ahLst/>
              <a:cxnLst/>
              <a:rect l="l" t="t" r="r" b="b"/>
              <a:pathLst>
                <a:path w="101" h="10" extrusionOk="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2" name="Google Shape;212;p11"/>
            <p:cNvSpPr/>
            <p:nvPr/>
          </p:nvSpPr>
          <p:spPr>
            <a:xfrm>
              <a:off x="9005888" y="1566174"/>
              <a:ext cx="17462" cy="2462"/>
            </a:xfrm>
            <a:custGeom>
              <a:avLst/>
              <a:gdLst/>
              <a:ahLst/>
              <a:cxnLst/>
              <a:rect l="l" t="t" r="r" b="b"/>
              <a:pathLst>
                <a:path w="19" h="2" extrusionOk="0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3" name="Google Shape;213;p11"/>
            <p:cNvSpPr/>
            <p:nvPr/>
          </p:nvSpPr>
          <p:spPr>
            <a:xfrm>
              <a:off x="1587500" y="1516937"/>
              <a:ext cx="38100" cy="3693"/>
            </a:xfrm>
            <a:custGeom>
              <a:avLst/>
              <a:gdLst/>
              <a:ahLst/>
              <a:cxnLst/>
              <a:rect l="l" t="t" r="r" b="b"/>
              <a:pathLst>
                <a:path w="39" h="4" extrusionOk="0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1522413" y="1519399"/>
              <a:ext cx="30162" cy="4924"/>
            </a:xfrm>
            <a:custGeom>
              <a:avLst/>
              <a:gdLst/>
              <a:ahLst/>
              <a:cxnLst/>
              <a:rect l="l" t="t" r="r" b="b"/>
              <a:pathLst>
                <a:path w="32" h="6" extrusionOk="0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6650038" y="1573559"/>
              <a:ext cx="33337" cy="3693"/>
            </a:xfrm>
            <a:custGeom>
              <a:avLst/>
              <a:gdLst/>
              <a:ahLst/>
              <a:cxnLst/>
              <a:rect l="l" t="t" r="r" b="b"/>
              <a:pathLst>
                <a:path w="34" h="4" extrusionOk="0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6" name="Google Shape;216;p11"/>
            <p:cNvSpPr/>
            <p:nvPr/>
          </p:nvSpPr>
          <p:spPr>
            <a:xfrm>
              <a:off x="6162675" y="1566174"/>
              <a:ext cx="15875" cy="4924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7" name="Google Shape;217;p11"/>
            <p:cNvSpPr/>
            <p:nvPr/>
          </p:nvSpPr>
          <p:spPr>
            <a:xfrm>
              <a:off x="5738813" y="1571097"/>
              <a:ext cx="60325" cy="6155"/>
            </a:xfrm>
            <a:custGeom>
              <a:avLst/>
              <a:gdLst/>
              <a:ahLst/>
              <a:cxnLst/>
              <a:rect l="l" t="t" r="r" b="b"/>
              <a:pathLst>
                <a:path w="63" h="8" extrusionOk="0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218" name="Google Shape;218;p11"/>
          <p:cNvSpPr txBox="1"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1"/>
          <p:cNvSpPr txBox="1"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/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/>
            </a:lvl5pPr>
            <a:lvl6pPr marL="2743200" lvl="5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/>
            </a:lvl6pPr>
            <a:lvl7pPr marL="3200400" lvl="6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/>
            </a:lvl7pPr>
            <a:lvl8pPr marL="3657600" lvl="7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/>
            </a:lvl8pPr>
            <a:lvl9pPr marL="4114800" lvl="8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/>
            </a:lvl9pPr>
          </a:lstStyle>
          <a:p>
            <a:endParaRPr/>
          </a:p>
        </p:txBody>
      </p:sp>
      <p:sp>
        <p:nvSpPr>
          <p:cNvPr id="220" name="Google Shape;220;p11"/>
          <p:cNvSpPr txBox="1">
            <a:spLocks noGrp="1"/>
          </p:cNvSpPr>
          <p:nvPr>
            <p:ph type="dt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1"/>
          <p:cNvSpPr txBox="1">
            <a:spLocks noGrp="1"/>
          </p:cNvSpPr>
          <p:nvPr>
            <p:ph type="ft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1"/>
          <p:cNvSpPr txBox="1">
            <a:spLocks noGrp="1"/>
          </p:cNvSpPr>
          <p:nvPr>
            <p:ph type="sldNum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3"/>
          <p:cNvGrpSpPr/>
          <p:nvPr/>
        </p:nvGrpSpPr>
        <p:grpSpPr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307" name="Google Shape;307;p13"/>
            <p:cNvSpPr/>
            <p:nvPr/>
          </p:nvSpPr>
          <p:spPr>
            <a:xfrm>
              <a:off x="12028488" y="1525554"/>
              <a:ext cx="63500" cy="4924"/>
            </a:xfrm>
            <a:custGeom>
              <a:avLst/>
              <a:gdLst/>
              <a:ahLst/>
              <a:cxnLst/>
              <a:rect l="l" t="t" r="r" b="b"/>
              <a:pathLst>
                <a:path w="67" h="6" extrusionOk="0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12022138" y="1532939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2" extrusionOk="0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12041188" y="1531708"/>
              <a:ext cx="39687" cy="6155"/>
            </a:xfrm>
            <a:custGeom>
              <a:avLst/>
              <a:gdLst/>
              <a:ahLst/>
              <a:cxnLst/>
              <a:rect l="l" t="t" r="r" b="b"/>
              <a:pathLst>
                <a:path w="41" h="6" extrusionOk="0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11831638" y="1526784"/>
              <a:ext cx="42862" cy="4924"/>
            </a:xfrm>
            <a:custGeom>
              <a:avLst/>
              <a:gdLst/>
              <a:ahLst/>
              <a:cxnLst/>
              <a:rect l="l" t="t" r="r" b="b"/>
              <a:pathLst>
                <a:path w="45" h="6" extrusionOk="0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11809413" y="1531708"/>
              <a:ext cx="41275" cy="2462"/>
            </a:xfrm>
            <a:custGeom>
              <a:avLst/>
              <a:gdLst/>
              <a:ahLst/>
              <a:cxnLst/>
              <a:rect l="l" t="t" r="r" b="b"/>
              <a:pathLst>
                <a:path w="44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12003088" y="1537863"/>
              <a:ext cx="77787" cy="3693"/>
            </a:xfrm>
            <a:custGeom>
              <a:avLst/>
              <a:gdLst/>
              <a:ahLst/>
              <a:cxnLst/>
              <a:rect l="l" t="t" r="r" b="b"/>
              <a:pathLst>
                <a:path w="82" h="5" extrusionOk="0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11664950" y="1523092"/>
              <a:ext cx="39687" cy="4924"/>
            </a:xfrm>
            <a:custGeom>
              <a:avLst/>
              <a:gdLst/>
              <a:ahLst/>
              <a:cxnLst/>
              <a:rect l="l" t="t" r="r" b="b"/>
              <a:pathLst>
                <a:path w="42" h="5" extrusionOk="0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11506200" y="1521861"/>
              <a:ext cx="92075" cy="4924"/>
            </a:xfrm>
            <a:custGeom>
              <a:avLst/>
              <a:gdLst/>
              <a:ahLst/>
              <a:cxnLst/>
              <a:rect l="l" t="t" r="r" b="b"/>
              <a:pathLst>
                <a:path w="98" h="6" extrusionOk="0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11471275" y="1525554"/>
              <a:ext cx="34925" cy="3693"/>
            </a:xfrm>
            <a:custGeom>
              <a:avLst/>
              <a:gdLst/>
              <a:ahLst/>
              <a:cxnLst/>
              <a:rect l="l" t="t" r="r" b="b"/>
              <a:pathLst>
                <a:path w="36" h="3" extrusionOk="0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11710988" y="1529246"/>
              <a:ext cx="30162" cy="4924"/>
            </a:xfrm>
            <a:custGeom>
              <a:avLst/>
              <a:gdLst/>
              <a:ahLst/>
              <a:cxnLst/>
              <a:rect l="l" t="t" r="r" b="b"/>
              <a:pathLst>
                <a:path w="32" h="5" extrusionOk="0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11691938" y="1532939"/>
              <a:ext cx="34925" cy="1231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11741150" y="1534170"/>
              <a:ext cx="4762" cy="0"/>
            </a:xfrm>
            <a:custGeom>
              <a:avLst/>
              <a:gdLst/>
              <a:ahLst/>
              <a:cxnLst/>
              <a:rect l="l" t="t" r="r" b="b"/>
              <a:pathLst>
                <a:path w="5" h="120000" extrusionOk="0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11841163" y="1537863"/>
              <a:ext cx="71437" cy="8617"/>
            </a:xfrm>
            <a:custGeom>
              <a:avLst/>
              <a:gdLst/>
              <a:ahLst/>
              <a:cxnLst/>
              <a:rect l="l" t="t" r="r" b="b"/>
              <a:pathLst>
                <a:path w="75" h="9" extrusionOk="0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11764963" y="1535401"/>
              <a:ext cx="44450" cy="3693"/>
            </a:xfrm>
            <a:custGeom>
              <a:avLst/>
              <a:gdLst/>
              <a:ahLst/>
              <a:cxnLst/>
              <a:rect l="l" t="t" r="r" b="b"/>
              <a:pathLst>
                <a:path w="47" h="4" extrusionOk="0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11744325" y="1537863"/>
              <a:ext cx="20637" cy="2462"/>
            </a:xfrm>
            <a:custGeom>
              <a:avLst/>
              <a:gdLst/>
              <a:ahLst/>
              <a:cxnLst/>
              <a:rect l="l" t="t" r="r" b="b"/>
              <a:pathLst>
                <a:path w="22" h="2" extrusionOk="0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11482388" y="1531708"/>
              <a:ext cx="85725" cy="3693"/>
            </a:xfrm>
            <a:custGeom>
              <a:avLst/>
              <a:gdLst/>
              <a:ahLst/>
              <a:cxnLst/>
              <a:rect l="l" t="t" r="r" b="b"/>
              <a:pathLst>
                <a:path w="90" h="4" extrusionOk="0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11626850" y="1532939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11261725" y="1534170"/>
              <a:ext cx="4762" cy="0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cubicBezTo>
                    <a:pt x="4" y="0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11553825" y="1534170"/>
              <a:ext cx="44450" cy="2462"/>
            </a:xfrm>
            <a:custGeom>
              <a:avLst/>
              <a:gdLst/>
              <a:ahLst/>
              <a:cxnLst/>
              <a:rect l="l" t="t" r="r" b="b"/>
              <a:pathLst>
                <a:path w="47" h="2" extrusionOk="0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11409363" y="1529246"/>
              <a:ext cx="31750" cy="2462"/>
            </a:xfrm>
            <a:custGeom>
              <a:avLst/>
              <a:gdLst/>
              <a:ahLst/>
              <a:cxnLst/>
              <a:rect l="l" t="t" r="r" b="b"/>
              <a:pathLst>
                <a:path w="33" h="3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11618913" y="153170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11598275" y="1531708"/>
              <a:ext cx="28575" cy="2462"/>
            </a:xfrm>
            <a:custGeom>
              <a:avLst/>
              <a:gdLst/>
              <a:ahLst/>
              <a:cxnLst/>
              <a:rect l="l" t="t" r="r" b="b"/>
              <a:pathLst>
                <a:path w="31" h="3" extrusionOk="0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11137900" y="1534170"/>
              <a:ext cx="188912" cy="23388"/>
            </a:xfrm>
            <a:custGeom>
              <a:avLst/>
              <a:gdLst/>
              <a:ahLst/>
              <a:cxnLst/>
              <a:rect l="l" t="t" r="r" b="b"/>
              <a:pathLst>
                <a:path w="198" h="27" extrusionOk="0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11266488" y="1529246"/>
              <a:ext cx="95250" cy="4924"/>
            </a:xfrm>
            <a:custGeom>
              <a:avLst/>
              <a:gdLst/>
              <a:ahLst/>
              <a:cxnLst/>
              <a:rect l="l" t="t" r="r" b="b"/>
              <a:pathLst>
                <a:path w="100" h="6" extrusionOk="0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11361738" y="1531708"/>
              <a:ext cx="134937" cy="12309"/>
            </a:xfrm>
            <a:custGeom>
              <a:avLst/>
              <a:gdLst/>
              <a:ahLst/>
              <a:cxnLst/>
              <a:rect l="l" t="t" r="r" b="b"/>
              <a:pathLst>
                <a:path w="142" h="14" extrusionOk="0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2" name="Google Shape;332;p13"/>
            <p:cNvSpPr/>
            <p:nvPr/>
          </p:nvSpPr>
          <p:spPr>
            <a:xfrm>
              <a:off x="11834813" y="1552634"/>
              <a:ext cx="9525" cy="1231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3" name="Google Shape;333;p13"/>
            <p:cNvSpPr/>
            <p:nvPr/>
          </p:nvSpPr>
          <p:spPr>
            <a:xfrm>
              <a:off x="11764963" y="1542787"/>
              <a:ext cx="117475" cy="9847"/>
            </a:xfrm>
            <a:custGeom>
              <a:avLst/>
              <a:gdLst/>
              <a:ahLst/>
              <a:cxnLst/>
              <a:rect l="l" t="t" r="r" b="b"/>
              <a:pathLst>
                <a:path w="122" h="12" extrusionOk="0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4" name="Google Shape;334;p13"/>
            <p:cNvSpPr/>
            <p:nvPr/>
          </p:nvSpPr>
          <p:spPr>
            <a:xfrm>
              <a:off x="11555413" y="1544017"/>
              <a:ext cx="69850" cy="4924"/>
            </a:xfrm>
            <a:custGeom>
              <a:avLst/>
              <a:gdLst/>
              <a:ahLst/>
              <a:cxnLst/>
              <a:rect l="l" t="t" r="r" b="b"/>
              <a:pathLst>
                <a:path w="74" h="6" extrusionOk="0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5" name="Google Shape;335;p13"/>
            <p:cNvSpPr/>
            <p:nvPr/>
          </p:nvSpPr>
          <p:spPr>
            <a:xfrm>
              <a:off x="11223625" y="1528016"/>
              <a:ext cx="38100" cy="6155"/>
            </a:xfrm>
            <a:custGeom>
              <a:avLst/>
              <a:gdLst/>
              <a:ahLst/>
              <a:cxnLst/>
              <a:rect l="l" t="t" r="r" b="b"/>
              <a:pathLst>
                <a:path w="40" h="7" extrusionOk="0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6" name="Google Shape;336;p13"/>
            <p:cNvSpPr/>
            <p:nvPr/>
          </p:nvSpPr>
          <p:spPr>
            <a:xfrm>
              <a:off x="11145838" y="1529246"/>
              <a:ext cx="22225" cy="2462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7" name="Google Shape;337;p13"/>
            <p:cNvSpPr/>
            <p:nvPr/>
          </p:nvSpPr>
          <p:spPr>
            <a:xfrm>
              <a:off x="6197600" y="1566174"/>
              <a:ext cx="20637" cy="1231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8" name="Google Shape;338;p13"/>
            <p:cNvSpPr/>
            <p:nvPr/>
          </p:nvSpPr>
          <p:spPr>
            <a:xfrm>
              <a:off x="6356350" y="1564943"/>
              <a:ext cx="9525" cy="1231"/>
            </a:xfrm>
            <a:custGeom>
              <a:avLst/>
              <a:gdLst/>
              <a:ahLst/>
              <a:cxnLst/>
              <a:rect l="l" t="t" r="r" b="b"/>
              <a:pathLst>
                <a:path w="10" h="2" extrusionOk="0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9" name="Google Shape;339;p13"/>
            <p:cNvSpPr/>
            <p:nvPr/>
          </p:nvSpPr>
          <p:spPr>
            <a:xfrm>
              <a:off x="8950325" y="1521861"/>
              <a:ext cx="61912" cy="7386"/>
            </a:xfrm>
            <a:custGeom>
              <a:avLst/>
              <a:gdLst/>
              <a:ahLst/>
              <a:cxnLst/>
              <a:rect l="l" t="t" r="r" b="b"/>
              <a:pathLst>
                <a:path w="65" h="9" extrusionOk="0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40" name="Google Shape;340;p13"/>
            <p:cNvSpPr/>
            <p:nvPr/>
          </p:nvSpPr>
          <p:spPr>
            <a:xfrm>
              <a:off x="7537450" y="1546479"/>
              <a:ext cx="28575" cy="3693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41" name="Google Shape;341;p13"/>
            <p:cNvSpPr/>
            <p:nvPr/>
          </p:nvSpPr>
          <p:spPr>
            <a:xfrm>
              <a:off x="7478713" y="1562481"/>
              <a:ext cx="38100" cy="2462"/>
            </a:xfrm>
            <a:custGeom>
              <a:avLst/>
              <a:gdLst/>
              <a:ahLst/>
              <a:cxnLst/>
              <a:rect l="l" t="t" r="r" b="b"/>
              <a:pathLst>
                <a:path w="40" h="3" extrusionOk="0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410200" y="1568636"/>
              <a:ext cx="36512" cy="3693"/>
            </a:xfrm>
            <a:custGeom>
              <a:avLst/>
              <a:gdLst/>
              <a:ahLst/>
              <a:cxnLst/>
              <a:rect l="l" t="t" r="r" b="b"/>
              <a:pathLst>
                <a:path w="38" h="5" extrusionOk="0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10206038" y="1530477"/>
              <a:ext cx="61912" cy="4924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6257925" y="1525554"/>
              <a:ext cx="19050" cy="2462"/>
            </a:xfrm>
            <a:custGeom>
              <a:avLst/>
              <a:gdLst/>
              <a:ahLst/>
              <a:cxnLst/>
              <a:rect l="l" t="t" r="r" b="b"/>
              <a:pathLst>
                <a:path w="21" h="2" extrusionOk="0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10134600" y="1528016"/>
              <a:ext cx="71437" cy="3693"/>
            </a:xfrm>
            <a:custGeom>
              <a:avLst/>
              <a:gdLst/>
              <a:ahLst/>
              <a:cxnLst/>
              <a:rect l="l" t="t" r="r" b="b"/>
              <a:pathLst>
                <a:path w="75" h="4" extrusionOk="0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2582863" y="1560020"/>
              <a:ext cx="7937" cy="123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1762125" y="1521861"/>
              <a:ext cx="34925" cy="1231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10812463" y="1529246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10896600" y="1545248"/>
              <a:ext cx="7937" cy="2462"/>
            </a:xfrm>
            <a:custGeom>
              <a:avLst/>
              <a:gdLst/>
              <a:ahLst/>
              <a:cxnLst/>
              <a:rect l="l" t="t" r="r" b="b"/>
              <a:pathLst>
                <a:path w="8" h="3" extrusionOk="0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9947275" y="1553865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10817225" y="1531708"/>
              <a:ext cx="23812" cy="0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25" y="0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10836275" y="1529246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10787063" y="1530477"/>
              <a:ext cx="30162" cy="1231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4092575" y="1552634"/>
              <a:ext cx="20637" cy="2462"/>
            </a:xfrm>
            <a:custGeom>
              <a:avLst/>
              <a:gdLst/>
              <a:ahLst/>
              <a:cxnLst/>
              <a:rect l="l" t="t" r="r" b="b"/>
              <a:pathLst>
                <a:path w="23" h="2" extrusionOk="0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8528050" y="1567405"/>
              <a:ext cx="3175" cy="1231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8461375" y="1556326"/>
              <a:ext cx="66675" cy="14771"/>
            </a:xfrm>
            <a:custGeom>
              <a:avLst/>
              <a:gdLst/>
              <a:ahLst/>
              <a:cxnLst/>
              <a:rect l="l" t="t" r="r" b="b"/>
              <a:pathLst>
                <a:path w="69" h="17" extrusionOk="0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1562100" y="1514475"/>
              <a:ext cx="9563100" cy="64008"/>
            </a:xfrm>
            <a:custGeom>
              <a:avLst/>
              <a:gdLst/>
              <a:ahLst/>
              <a:cxnLst/>
              <a:rect l="l" t="t" r="r" b="b"/>
              <a:pathLst>
                <a:path w="10030" h="75" extrusionOk="0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7508875" y="1560020"/>
              <a:ext cx="11112" cy="3693"/>
            </a:xfrm>
            <a:custGeom>
              <a:avLst/>
              <a:gdLst/>
              <a:ahLst/>
              <a:cxnLst/>
              <a:rect l="l" t="t" r="r" b="b"/>
              <a:pathLst>
                <a:path w="12" h="3" extrusionOk="0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5434013" y="1567405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9672638" y="1567405"/>
              <a:ext cx="25400" cy="2462"/>
            </a:xfrm>
            <a:custGeom>
              <a:avLst/>
              <a:gdLst/>
              <a:ahLst/>
              <a:cxnLst/>
              <a:rect l="l" t="t" r="r" b="b"/>
              <a:pathLst>
                <a:path w="27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10966450" y="1529246"/>
              <a:ext cx="39687" cy="2462"/>
            </a:xfrm>
            <a:custGeom>
              <a:avLst/>
              <a:gdLst/>
              <a:ahLst/>
              <a:cxnLst/>
              <a:rect l="l" t="t" r="r" b="b"/>
              <a:pathLst>
                <a:path w="42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11329988" y="1552634"/>
              <a:ext cx="44450" cy="2462"/>
            </a:xfrm>
            <a:custGeom>
              <a:avLst/>
              <a:gdLst/>
              <a:ahLst/>
              <a:cxnLst/>
              <a:rect l="l" t="t" r="r" b="b"/>
              <a:pathLst>
                <a:path w="46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11042650" y="1540325"/>
              <a:ext cx="60325" cy="6155"/>
            </a:xfrm>
            <a:custGeom>
              <a:avLst/>
              <a:gdLst/>
              <a:ahLst/>
              <a:cxnLst/>
              <a:rect l="l" t="t" r="r" b="b"/>
              <a:pathLst>
                <a:path w="63" h="7" extrusionOk="0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11106150" y="1542787"/>
              <a:ext cx="28575" cy="1231"/>
            </a:xfrm>
            <a:custGeom>
              <a:avLst/>
              <a:gdLst/>
              <a:ahLst/>
              <a:cxnLst/>
              <a:rect l="l" t="t" r="r" b="b"/>
              <a:pathLst>
                <a:path w="31" h="2" extrusionOk="0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10679113" y="1525554"/>
              <a:ext cx="103187" cy="9847"/>
            </a:xfrm>
            <a:custGeom>
              <a:avLst/>
              <a:gdLst/>
              <a:ahLst/>
              <a:cxnLst/>
              <a:rect l="l" t="t" r="r" b="b"/>
              <a:pathLst>
                <a:path w="109" h="12" extrusionOk="0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11039475" y="1550172"/>
              <a:ext cx="26987" cy="4924"/>
            </a:xfrm>
            <a:custGeom>
              <a:avLst/>
              <a:gdLst/>
              <a:ahLst/>
              <a:cxnLst/>
              <a:rect l="l" t="t" r="r" b="b"/>
              <a:pathLst>
                <a:path w="27" h="5" extrusionOk="0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10841038" y="1548941"/>
              <a:ext cx="58737" cy="2462"/>
            </a:xfrm>
            <a:custGeom>
              <a:avLst/>
              <a:gdLst/>
              <a:ahLst/>
              <a:cxnLst/>
              <a:rect l="l" t="t" r="r" b="b"/>
              <a:pathLst>
                <a:path w="61" h="3" extrusionOk="0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10899775" y="1550172"/>
              <a:ext cx="36512" cy="1231"/>
            </a:xfrm>
            <a:custGeom>
              <a:avLst/>
              <a:gdLst/>
              <a:ahLst/>
              <a:cxnLst/>
              <a:rect l="l" t="t" r="r" b="b"/>
              <a:pathLst>
                <a:path w="38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10958513" y="1555096"/>
              <a:ext cx="46037" cy="0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0"/>
                  </a:moveTo>
                  <a:lnTo>
                    <a:pt x="47" y="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10304463" y="1548941"/>
              <a:ext cx="61912" cy="3693"/>
            </a:xfrm>
            <a:custGeom>
              <a:avLst/>
              <a:gdLst/>
              <a:ahLst/>
              <a:cxnLst/>
              <a:rect l="l" t="t" r="r" b="b"/>
              <a:pathLst>
                <a:path w="65" h="4" extrusionOk="0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10483850" y="1557558"/>
              <a:ext cx="23812" cy="6155"/>
            </a:xfrm>
            <a:custGeom>
              <a:avLst/>
              <a:gdLst/>
              <a:ahLst/>
              <a:cxnLst/>
              <a:rect l="l" t="t" r="r" b="b"/>
              <a:pathLst>
                <a:path w="25" h="7" extrusionOk="0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10291763" y="1563712"/>
              <a:ext cx="117475" cy="2462"/>
            </a:xfrm>
            <a:custGeom>
              <a:avLst/>
              <a:gdLst/>
              <a:ahLst/>
              <a:cxnLst/>
              <a:rect l="l" t="t" r="r" b="b"/>
              <a:pathLst>
                <a:path w="123" h="4" extrusionOk="0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9621838" y="1546479"/>
              <a:ext cx="11112" cy="8617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8951913" y="1568636"/>
              <a:ext cx="96837" cy="8617"/>
            </a:xfrm>
            <a:custGeom>
              <a:avLst/>
              <a:gdLst/>
              <a:ahLst/>
              <a:cxnLst/>
              <a:rect l="l" t="t" r="r" b="b"/>
              <a:pathLst>
                <a:path w="101" h="10" extrusionOk="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9005888" y="1566174"/>
              <a:ext cx="17462" cy="2462"/>
            </a:xfrm>
            <a:custGeom>
              <a:avLst/>
              <a:gdLst/>
              <a:ahLst/>
              <a:cxnLst/>
              <a:rect l="l" t="t" r="r" b="b"/>
              <a:pathLst>
                <a:path w="19" h="2" extrusionOk="0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>
              <a:off x="1587500" y="1516937"/>
              <a:ext cx="38100" cy="3693"/>
            </a:xfrm>
            <a:custGeom>
              <a:avLst/>
              <a:gdLst/>
              <a:ahLst/>
              <a:cxnLst/>
              <a:rect l="l" t="t" r="r" b="b"/>
              <a:pathLst>
                <a:path w="39" h="4" extrusionOk="0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1522413" y="1519399"/>
              <a:ext cx="30162" cy="4924"/>
            </a:xfrm>
            <a:custGeom>
              <a:avLst/>
              <a:gdLst/>
              <a:ahLst/>
              <a:cxnLst/>
              <a:rect l="l" t="t" r="r" b="b"/>
              <a:pathLst>
                <a:path w="32" h="6" extrusionOk="0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6650038" y="1573559"/>
              <a:ext cx="33337" cy="3693"/>
            </a:xfrm>
            <a:custGeom>
              <a:avLst/>
              <a:gdLst/>
              <a:ahLst/>
              <a:cxnLst/>
              <a:rect l="l" t="t" r="r" b="b"/>
              <a:pathLst>
                <a:path w="34" h="4" extrusionOk="0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6162675" y="1566174"/>
              <a:ext cx="15875" cy="4924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5738813" y="1571097"/>
              <a:ext cx="60325" cy="6155"/>
            </a:xfrm>
            <a:custGeom>
              <a:avLst/>
              <a:gdLst/>
              <a:ahLst/>
              <a:cxnLst/>
              <a:rect l="l" t="t" r="r" b="b"/>
              <a:pathLst>
                <a:path w="63" h="8" extrusionOk="0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dt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ft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ldNum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14"/>
          <p:cNvGrpSpPr/>
          <p:nvPr/>
        </p:nvGrpSpPr>
        <p:grpSpPr>
          <a:xfrm>
            <a:off x="1584896" y="4724400"/>
            <a:ext cx="8631936" cy="64008"/>
            <a:chOff x="-4110038" y="2703513"/>
            <a:chExt cx="17394239" cy="160336"/>
          </a:xfrm>
        </p:grpSpPr>
        <p:sp>
          <p:nvSpPr>
            <p:cNvPr id="387" name="Google Shape;387;p14"/>
            <p:cNvSpPr/>
            <p:nvPr/>
          </p:nvSpPr>
          <p:spPr>
            <a:xfrm>
              <a:off x="12815888" y="2768600"/>
              <a:ext cx="468313" cy="19050"/>
            </a:xfrm>
            <a:custGeom>
              <a:avLst/>
              <a:gdLst/>
              <a:ahLst/>
              <a:cxnLst/>
              <a:rect l="l" t="t" r="r" b="b"/>
              <a:pathLst>
                <a:path w="244" h="8" extrusionOk="0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12380913" y="2755900"/>
              <a:ext cx="461963" cy="26987"/>
            </a:xfrm>
            <a:custGeom>
              <a:avLst/>
              <a:gdLst/>
              <a:ahLst/>
              <a:cxnLst/>
              <a:rect l="l" t="t" r="r" b="b"/>
              <a:pathLst>
                <a:path w="241" h="12" extrusionOk="0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12814300" y="2779713"/>
              <a:ext cx="1588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2738437" y="2795588"/>
              <a:ext cx="425450" cy="15875"/>
            </a:xfrm>
            <a:custGeom>
              <a:avLst/>
              <a:gdLst/>
              <a:ahLst/>
              <a:cxnLst/>
              <a:rect l="l" t="t" r="r" b="b"/>
              <a:pathLst>
                <a:path w="222" h="7" extrusionOk="0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-3646488" y="2800350"/>
              <a:ext cx="46038" cy="317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2627312" y="2816225"/>
              <a:ext cx="63500" cy="4762"/>
            </a:xfrm>
            <a:custGeom>
              <a:avLst/>
              <a:gdLst/>
              <a:ahLst/>
              <a:cxnLst/>
              <a:rect l="l" t="t" r="r" b="b"/>
              <a:pathLst>
                <a:path w="33" h="2" extrusionOk="0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3103562" y="2741613"/>
              <a:ext cx="28575" cy="3175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1227137" y="2836863"/>
              <a:ext cx="20638" cy="0"/>
            </a:xfrm>
            <a:custGeom>
              <a:avLst/>
              <a:gdLst/>
              <a:ahLst/>
              <a:cxnLst/>
              <a:rect l="l" t="t" r="r" b="b"/>
              <a:pathLst>
                <a:path w="11" h="120000" extrusionOk="0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3660775" y="2713038"/>
              <a:ext cx="331788" cy="20637"/>
            </a:xfrm>
            <a:custGeom>
              <a:avLst/>
              <a:gdLst/>
              <a:ahLst/>
              <a:cxnLst/>
              <a:rect l="l" t="t" r="r" b="b"/>
              <a:pathLst>
                <a:path w="173" h="9" extrusionOk="0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-1674813" y="2768600"/>
              <a:ext cx="1588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-1673225" y="2767013"/>
              <a:ext cx="36513" cy="1587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2690812" y="2811463"/>
              <a:ext cx="47625" cy="4762"/>
            </a:xfrm>
            <a:custGeom>
              <a:avLst/>
              <a:gdLst/>
              <a:ahLst/>
              <a:cxnLst/>
              <a:rect l="l" t="t" r="r" b="b"/>
              <a:pathLst>
                <a:path w="25" h="2" extrusionOk="0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2822575" y="2794000"/>
              <a:ext cx="163513" cy="4762"/>
            </a:xfrm>
            <a:custGeom>
              <a:avLst/>
              <a:gdLst/>
              <a:ahLst/>
              <a:cxnLst/>
              <a:rect l="l" t="t" r="r" b="b"/>
              <a:pathLst>
                <a:path w="85" h="2" extrusionOk="0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715962" y="2809875"/>
              <a:ext cx="1911350" cy="50800"/>
            </a:xfrm>
            <a:custGeom>
              <a:avLst/>
              <a:gdLst/>
              <a:ahLst/>
              <a:cxnLst/>
              <a:rect l="l" t="t" r="r" b="b"/>
              <a:pathLst>
                <a:path w="996" h="23" extrusionOk="0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1995487" y="2822575"/>
              <a:ext cx="20638" cy="0"/>
            </a:xfrm>
            <a:custGeom>
              <a:avLst/>
              <a:gdLst/>
              <a:ahLst/>
              <a:cxnLst/>
              <a:rect l="l" t="t" r="r" b="b"/>
              <a:pathLst>
                <a:path w="10" h="120000" extrusionOk="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02" name="Google Shape;402;p14"/>
            <p:cNvSpPr/>
            <p:nvPr/>
          </p:nvSpPr>
          <p:spPr>
            <a:xfrm>
              <a:off x="1630362" y="2830513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12" h="120000" extrusionOk="0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03" name="Google Shape;403;p14"/>
            <p:cNvSpPr/>
            <p:nvPr/>
          </p:nvSpPr>
          <p:spPr>
            <a:xfrm>
              <a:off x="2651125" y="2798763"/>
              <a:ext cx="46038" cy="1587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04" name="Google Shape;404;p14"/>
            <p:cNvSpPr/>
            <p:nvPr/>
          </p:nvSpPr>
          <p:spPr>
            <a:xfrm>
              <a:off x="2698750" y="2809875"/>
              <a:ext cx="19050" cy="1587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05" name="Google Shape;405;p14"/>
            <p:cNvSpPr/>
            <p:nvPr/>
          </p:nvSpPr>
          <p:spPr>
            <a:xfrm>
              <a:off x="469900" y="2800350"/>
              <a:ext cx="23813" cy="317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06" name="Google Shape;406;p14"/>
            <p:cNvSpPr/>
            <p:nvPr/>
          </p:nvSpPr>
          <p:spPr>
            <a:xfrm>
              <a:off x="998537" y="2811463"/>
              <a:ext cx="1076325" cy="20637"/>
            </a:xfrm>
            <a:custGeom>
              <a:avLst/>
              <a:gdLst/>
              <a:ahLst/>
              <a:cxnLst/>
              <a:rect l="l" t="t" r="r" b="b"/>
              <a:pathLst>
                <a:path w="561" h="9" extrusionOk="0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2495550" y="2803525"/>
              <a:ext cx="17463" cy="0"/>
            </a:xfrm>
            <a:custGeom>
              <a:avLst/>
              <a:gdLst/>
              <a:ahLst/>
              <a:cxnLst/>
              <a:rect l="l" t="t" r="r" b="b"/>
              <a:pathLst>
                <a:path w="9" h="120000" extrusionOk="0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2538412" y="2816225"/>
              <a:ext cx="1057275" cy="31750"/>
            </a:xfrm>
            <a:custGeom>
              <a:avLst/>
              <a:gdLst/>
              <a:ahLst/>
              <a:cxnLst/>
              <a:rect l="l" t="t" r="r" b="b"/>
              <a:pathLst>
                <a:path w="551" h="14" extrusionOk="0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09" name="Google Shape;409;p14"/>
            <p:cNvSpPr/>
            <p:nvPr/>
          </p:nvSpPr>
          <p:spPr>
            <a:xfrm>
              <a:off x="11777663" y="2757488"/>
              <a:ext cx="19050" cy="317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10" name="Google Shape;410;p14"/>
            <p:cNvSpPr/>
            <p:nvPr/>
          </p:nvSpPr>
          <p:spPr>
            <a:xfrm>
              <a:off x="5983288" y="2741613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2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11" name="Google Shape;411;p14"/>
            <p:cNvSpPr/>
            <p:nvPr/>
          </p:nvSpPr>
          <p:spPr>
            <a:xfrm>
              <a:off x="6832600" y="2713038"/>
              <a:ext cx="53975" cy="1587"/>
            </a:xfrm>
            <a:custGeom>
              <a:avLst/>
              <a:gdLst/>
              <a:ahLst/>
              <a:cxnLst/>
              <a:rect l="l" t="t" r="r" b="b"/>
              <a:pathLst>
                <a:path w="28" h="1" extrusionOk="0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12" name="Google Shape;412;p14"/>
            <p:cNvSpPr/>
            <p:nvPr/>
          </p:nvSpPr>
          <p:spPr>
            <a:xfrm>
              <a:off x="11317288" y="2755900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5" h="120000" extrusionOk="0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13" name="Google Shape;413;p14"/>
            <p:cNvSpPr/>
            <p:nvPr/>
          </p:nvSpPr>
          <p:spPr>
            <a:xfrm>
              <a:off x="8534400" y="2735263"/>
              <a:ext cx="30163" cy="0"/>
            </a:xfrm>
            <a:custGeom>
              <a:avLst/>
              <a:gdLst/>
              <a:ahLst/>
              <a:cxnLst/>
              <a:rect l="l" t="t" r="r" b="b"/>
              <a:pathLst>
                <a:path w="16" h="120000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14" name="Google Shape;414;p14"/>
            <p:cNvSpPr/>
            <p:nvPr/>
          </p:nvSpPr>
          <p:spPr>
            <a:xfrm>
              <a:off x="6821488" y="2714625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5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15" name="Google Shape;415;p14"/>
            <p:cNvSpPr/>
            <p:nvPr/>
          </p:nvSpPr>
          <p:spPr>
            <a:xfrm>
              <a:off x="5583238" y="2719388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13" h="120000" extrusionOk="0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16" name="Google Shape;416;p14"/>
            <p:cNvSpPr/>
            <p:nvPr/>
          </p:nvSpPr>
          <p:spPr>
            <a:xfrm>
              <a:off x="5638800" y="2740025"/>
              <a:ext cx="23813" cy="158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17" name="Google Shape;417;p14"/>
            <p:cNvSpPr/>
            <p:nvPr/>
          </p:nvSpPr>
          <p:spPr>
            <a:xfrm>
              <a:off x="4303712" y="2728913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26" h="120000" extrusionOk="0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5519738" y="2735263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12096750" y="278447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3" h="120000" extrusionOk="0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12225338" y="2773363"/>
              <a:ext cx="46038" cy="0"/>
            </a:xfrm>
            <a:custGeom>
              <a:avLst/>
              <a:gdLst/>
              <a:ahLst/>
              <a:cxnLst/>
              <a:rect l="l" t="t" r="r" b="b"/>
              <a:pathLst>
                <a:path w="24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9274175" y="2746375"/>
              <a:ext cx="55563" cy="4762"/>
            </a:xfrm>
            <a:custGeom>
              <a:avLst/>
              <a:gdLst/>
              <a:ahLst/>
              <a:cxnLst/>
              <a:rect l="l" t="t" r="r" b="b"/>
              <a:pathLst>
                <a:path w="29" h="2" extrusionOk="0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11847513" y="2827338"/>
              <a:ext cx="34925" cy="317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23" name="Google Shape;423;p14"/>
            <p:cNvSpPr/>
            <p:nvPr/>
          </p:nvSpPr>
          <p:spPr>
            <a:xfrm>
              <a:off x="11882438" y="2825750"/>
              <a:ext cx="25400" cy="1587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8915400" y="2809875"/>
              <a:ext cx="15875" cy="1587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12109450" y="2752725"/>
              <a:ext cx="454025" cy="23812"/>
            </a:xfrm>
            <a:custGeom>
              <a:avLst/>
              <a:gdLst/>
              <a:ahLst/>
              <a:cxnLst/>
              <a:rect l="l" t="t" r="r" b="b"/>
              <a:pathLst>
                <a:path w="236" h="10" extrusionOk="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26" name="Google Shape;426;p14"/>
            <p:cNvSpPr/>
            <p:nvPr/>
          </p:nvSpPr>
          <p:spPr>
            <a:xfrm>
              <a:off x="12182475" y="2816225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5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27" name="Google Shape;427;p14"/>
            <p:cNvSpPr/>
            <p:nvPr/>
          </p:nvSpPr>
          <p:spPr>
            <a:xfrm>
              <a:off x="4348162" y="2827338"/>
              <a:ext cx="17463" cy="3175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12071350" y="279082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>
              <a:off x="4754563" y="2827338"/>
              <a:ext cx="4763" cy="0"/>
            </a:xfrm>
            <a:custGeom>
              <a:avLst/>
              <a:gdLst/>
              <a:ahLst/>
              <a:cxnLst/>
              <a:rect l="l" t="t" r="r" b="b"/>
              <a:pathLst>
                <a:path w="2" h="120000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30" name="Google Shape;430;p14"/>
            <p:cNvSpPr/>
            <p:nvPr/>
          </p:nvSpPr>
          <p:spPr>
            <a:xfrm>
              <a:off x="4852988" y="2719388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31" name="Google Shape;431;p14"/>
            <p:cNvSpPr/>
            <p:nvPr/>
          </p:nvSpPr>
          <p:spPr>
            <a:xfrm>
              <a:off x="4759325" y="282733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6654800" y="2805113"/>
              <a:ext cx="19050" cy="1587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33" name="Google Shape;433;p14"/>
            <p:cNvSpPr/>
            <p:nvPr/>
          </p:nvSpPr>
          <p:spPr>
            <a:xfrm>
              <a:off x="6289675" y="279876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3" h="120000" extrusionOk="0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34" name="Google Shape;434;p14"/>
            <p:cNvSpPr/>
            <p:nvPr/>
          </p:nvSpPr>
          <p:spPr>
            <a:xfrm>
              <a:off x="9140825" y="2725738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23" h="120000" extrusionOk="0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35" name="Google Shape;435;p14"/>
            <p:cNvSpPr/>
            <p:nvPr/>
          </p:nvSpPr>
          <p:spPr>
            <a:xfrm>
              <a:off x="4737100" y="2827338"/>
              <a:ext cx="17463" cy="3175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36" name="Google Shape;436;p14"/>
            <p:cNvSpPr/>
            <p:nvPr/>
          </p:nvSpPr>
          <p:spPr>
            <a:xfrm>
              <a:off x="7239000" y="2779713"/>
              <a:ext cx="11113" cy="3175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37" name="Google Shape;437;p14"/>
            <p:cNvSpPr/>
            <p:nvPr/>
          </p:nvSpPr>
          <p:spPr>
            <a:xfrm>
              <a:off x="7181850" y="2773363"/>
              <a:ext cx="468313" cy="15875"/>
            </a:xfrm>
            <a:custGeom>
              <a:avLst/>
              <a:gdLst/>
              <a:ahLst/>
              <a:cxnLst/>
              <a:rect l="l" t="t" r="r" b="b"/>
              <a:pathLst>
                <a:path w="244" h="7" extrusionOk="0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7407275" y="2787650"/>
              <a:ext cx="26988" cy="0"/>
            </a:xfrm>
            <a:custGeom>
              <a:avLst/>
              <a:gdLst/>
              <a:ahLst/>
              <a:cxnLst/>
              <a:rect l="l" t="t" r="r" b="b"/>
              <a:pathLst>
                <a:path w="14" h="120000" extrusionOk="0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8123238" y="2794000"/>
              <a:ext cx="31750" cy="1587"/>
            </a:xfrm>
            <a:custGeom>
              <a:avLst/>
              <a:gdLst/>
              <a:ahLst/>
              <a:cxnLst/>
              <a:rect l="l" t="t" r="r" b="b"/>
              <a:pathLst>
                <a:path w="16" h="1" extrusionOk="0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0" name="Google Shape;440;p14"/>
            <p:cNvSpPr/>
            <p:nvPr/>
          </p:nvSpPr>
          <p:spPr>
            <a:xfrm>
              <a:off x="3070225" y="2794000"/>
              <a:ext cx="101600" cy="4762"/>
            </a:xfrm>
            <a:custGeom>
              <a:avLst/>
              <a:gdLst/>
              <a:ahLst/>
              <a:cxnLst/>
              <a:rect l="l" t="t" r="r" b="b"/>
              <a:pathLst>
                <a:path w="53" h="2" extrusionOk="0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9963150" y="277812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21" h="120000" extrusionOk="0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2" name="Google Shape;442;p14"/>
            <p:cNvSpPr/>
            <p:nvPr/>
          </p:nvSpPr>
          <p:spPr>
            <a:xfrm>
              <a:off x="7523163" y="2773363"/>
              <a:ext cx="30163" cy="3175"/>
            </a:xfrm>
            <a:custGeom>
              <a:avLst/>
              <a:gdLst/>
              <a:ahLst/>
              <a:cxnLst/>
              <a:rect l="l" t="t" r="r" b="b"/>
              <a:pathLst>
                <a:path w="16" h="1" extrusionOk="0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3" name="Google Shape;443;p14"/>
            <p:cNvSpPr/>
            <p:nvPr/>
          </p:nvSpPr>
          <p:spPr>
            <a:xfrm>
              <a:off x="10009188" y="2787650"/>
              <a:ext cx="115888" cy="3175"/>
            </a:xfrm>
            <a:custGeom>
              <a:avLst/>
              <a:gdLst/>
              <a:ahLst/>
              <a:cxnLst/>
              <a:rect l="l" t="t" r="r" b="b"/>
              <a:pathLst>
                <a:path w="60" h="2" extrusionOk="0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4" name="Google Shape;444;p14"/>
            <p:cNvSpPr/>
            <p:nvPr/>
          </p:nvSpPr>
          <p:spPr>
            <a:xfrm>
              <a:off x="10125075" y="2789238"/>
              <a:ext cx="1588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5" name="Google Shape;445;p14"/>
            <p:cNvSpPr/>
            <p:nvPr/>
          </p:nvSpPr>
          <p:spPr>
            <a:xfrm>
              <a:off x="-4110038" y="2703513"/>
              <a:ext cx="16486189" cy="134937"/>
            </a:xfrm>
            <a:custGeom>
              <a:avLst/>
              <a:gdLst/>
              <a:ahLst/>
              <a:cxnLst/>
              <a:rect l="l" t="t" r="r" b="b"/>
              <a:pathLst>
                <a:path w="8594" h="60" extrusionOk="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6" name="Google Shape;446;p14"/>
            <p:cNvSpPr/>
            <p:nvPr/>
          </p:nvSpPr>
          <p:spPr>
            <a:xfrm>
              <a:off x="12117388" y="2779713"/>
              <a:ext cx="127000" cy="4762"/>
            </a:xfrm>
            <a:custGeom>
              <a:avLst/>
              <a:gdLst/>
              <a:ahLst/>
              <a:cxnLst/>
              <a:rect l="l" t="t" r="r" b="b"/>
              <a:pathLst>
                <a:path w="66" h="2" extrusionOk="0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7" name="Google Shape;447;p14"/>
            <p:cNvSpPr/>
            <p:nvPr/>
          </p:nvSpPr>
          <p:spPr>
            <a:xfrm>
              <a:off x="12182475" y="2787650"/>
              <a:ext cx="79375" cy="1587"/>
            </a:xfrm>
            <a:custGeom>
              <a:avLst/>
              <a:gdLst/>
              <a:ahLst/>
              <a:cxnLst/>
              <a:rect l="l" t="t" r="r" b="b"/>
              <a:pathLst>
                <a:path w="41" h="1" extrusionOk="0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8" name="Google Shape;448;p14"/>
            <p:cNvSpPr/>
            <p:nvPr/>
          </p:nvSpPr>
          <p:spPr>
            <a:xfrm>
              <a:off x="12307888" y="2809875"/>
              <a:ext cx="249238" cy="15875"/>
            </a:xfrm>
            <a:custGeom>
              <a:avLst/>
              <a:gdLst/>
              <a:ahLst/>
              <a:cxnLst/>
              <a:rect l="l" t="t" r="r" b="b"/>
              <a:pathLst>
                <a:path w="130" h="7" extrusionOk="0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9" name="Google Shape;449;p14"/>
            <p:cNvSpPr/>
            <p:nvPr/>
          </p:nvSpPr>
          <p:spPr>
            <a:xfrm>
              <a:off x="12252325" y="2825750"/>
              <a:ext cx="73025" cy="1587"/>
            </a:xfrm>
            <a:custGeom>
              <a:avLst/>
              <a:gdLst/>
              <a:ahLst/>
              <a:cxnLst/>
              <a:rect l="l" t="t" r="r" b="b"/>
              <a:pathLst>
                <a:path w="38" h="1" extrusionOk="0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0" name="Google Shape;450;p14"/>
            <p:cNvSpPr/>
            <p:nvPr/>
          </p:nvSpPr>
          <p:spPr>
            <a:xfrm>
              <a:off x="10779125" y="2733675"/>
              <a:ext cx="66675" cy="4762"/>
            </a:xfrm>
            <a:custGeom>
              <a:avLst/>
              <a:gdLst/>
              <a:ahLst/>
              <a:cxnLst/>
              <a:rect l="l" t="t" r="r" b="b"/>
              <a:pathLst>
                <a:path w="35" h="2" extrusionOk="0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-2471738" y="2738438"/>
              <a:ext cx="496888" cy="1587"/>
            </a:xfrm>
            <a:custGeom>
              <a:avLst/>
              <a:gdLst/>
              <a:ahLst/>
              <a:cxnLst/>
              <a:rect l="l" t="t" r="r" b="b"/>
              <a:pathLst>
                <a:path w="259" h="1" extrusionOk="0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2" name="Google Shape;452;p14"/>
            <p:cNvSpPr/>
            <p:nvPr/>
          </p:nvSpPr>
          <p:spPr>
            <a:xfrm>
              <a:off x="9136063" y="2735263"/>
              <a:ext cx="387350" cy="14287"/>
            </a:xfrm>
            <a:custGeom>
              <a:avLst/>
              <a:gdLst/>
              <a:ahLst/>
              <a:cxnLst/>
              <a:rect l="l" t="t" r="r" b="b"/>
              <a:pathLst>
                <a:path w="202" h="6" extrusionOk="0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9139238" y="2725738"/>
              <a:ext cx="142875" cy="9525"/>
            </a:xfrm>
            <a:custGeom>
              <a:avLst/>
              <a:gdLst/>
              <a:ahLst/>
              <a:cxnLst/>
              <a:rect l="l" t="t" r="r" b="b"/>
              <a:pathLst>
                <a:path w="75" h="4" extrusionOk="0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9805988" y="2817813"/>
              <a:ext cx="39688" cy="317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8580438" y="2725738"/>
              <a:ext cx="66675" cy="317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8647113" y="2725738"/>
              <a:ext cx="15875" cy="3175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9794875" y="2830513"/>
              <a:ext cx="90488" cy="1587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9232900" y="2795588"/>
              <a:ext cx="84138" cy="3175"/>
            </a:xfrm>
            <a:custGeom>
              <a:avLst/>
              <a:gdLst/>
              <a:ahLst/>
              <a:cxnLst/>
              <a:rect l="l" t="t" r="r" b="b"/>
              <a:pathLst>
                <a:path w="44" h="1" extrusionOk="0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9" name="Google Shape;459;p14"/>
            <p:cNvSpPr/>
            <p:nvPr/>
          </p:nvSpPr>
          <p:spPr>
            <a:xfrm>
              <a:off x="8158163" y="2725738"/>
              <a:ext cx="71438" cy="317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0" name="Google Shape;460;p14"/>
            <p:cNvSpPr/>
            <p:nvPr/>
          </p:nvSpPr>
          <p:spPr>
            <a:xfrm>
              <a:off x="8734425" y="2814638"/>
              <a:ext cx="144463" cy="3175"/>
            </a:xfrm>
            <a:custGeom>
              <a:avLst/>
              <a:gdLst/>
              <a:ahLst/>
              <a:cxnLst/>
              <a:rect l="l" t="t" r="r" b="b"/>
              <a:pathLst>
                <a:path w="76" h="2" extrusionOk="0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8023225" y="2782888"/>
              <a:ext cx="26988" cy="1587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2" name="Google Shape;462;p14"/>
            <p:cNvSpPr/>
            <p:nvPr/>
          </p:nvSpPr>
          <p:spPr>
            <a:xfrm>
              <a:off x="8050213" y="2782888"/>
              <a:ext cx="77788" cy="1587"/>
            </a:xfrm>
            <a:custGeom>
              <a:avLst/>
              <a:gdLst/>
              <a:ahLst/>
              <a:cxnLst/>
              <a:rect l="l" t="t" r="r" b="b"/>
              <a:pathLst>
                <a:path w="40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3" name="Google Shape;463;p14"/>
            <p:cNvSpPr/>
            <p:nvPr/>
          </p:nvSpPr>
          <p:spPr>
            <a:xfrm>
              <a:off x="7715250" y="2779713"/>
              <a:ext cx="90488" cy="7937"/>
            </a:xfrm>
            <a:custGeom>
              <a:avLst/>
              <a:gdLst/>
              <a:ahLst/>
              <a:cxnLst/>
              <a:rect l="l" t="t" r="r" b="b"/>
              <a:pathLst>
                <a:path w="47" h="3" extrusionOk="0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4" name="Google Shape;464;p14"/>
            <p:cNvSpPr/>
            <p:nvPr/>
          </p:nvSpPr>
          <p:spPr>
            <a:xfrm>
              <a:off x="6508750" y="2713038"/>
              <a:ext cx="247650" cy="6350"/>
            </a:xfrm>
            <a:custGeom>
              <a:avLst/>
              <a:gdLst/>
              <a:ahLst/>
              <a:cxnLst/>
              <a:rect l="l" t="t" r="r" b="b"/>
              <a:pathLst>
                <a:path w="129" h="3" extrusionOk="0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5" name="Google Shape;465;p14"/>
            <p:cNvSpPr/>
            <p:nvPr/>
          </p:nvSpPr>
          <p:spPr>
            <a:xfrm>
              <a:off x="6756400" y="2713038"/>
              <a:ext cx="33338" cy="0"/>
            </a:xfrm>
            <a:custGeom>
              <a:avLst/>
              <a:gdLst/>
              <a:ahLst/>
              <a:cxnLst/>
              <a:rect l="l" t="t" r="r" b="b"/>
              <a:pathLst>
                <a:path w="18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6" name="Google Shape;466;p14"/>
            <p:cNvSpPr/>
            <p:nvPr/>
          </p:nvSpPr>
          <p:spPr>
            <a:xfrm>
              <a:off x="8047038" y="2820988"/>
              <a:ext cx="58738" cy="4762"/>
            </a:xfrm>
            <a:custGeom>
              <a:avLst/>
              <a:gdLst/>
              <a:ahLst/>
              <a:cxnLst/>
              <a:rect l="l" t="t" r="r" b="b"/>
              <a:pathLst>
                <a:path w="31" h="2" extrusionOk="0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7" name="Google Shape;467;p14"/>
            <p:cNvSpPr/>
            <p:nvPr/>
          </p:nvSpPr>
          <p:spPr>
            <a:xfrm>
              <a:off x="6348413" y="2711451"/>
              <a:ext cx="82550" cy="1587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8" name="Google Shape;468;p14"/>
            <p:cNvSpPr/>
            <p:nvPr/>
          </p:nvSpPr>
          <p:spPr>
            <a:xfrm>
              <a:off x="6734175" y="2771775"/>
              <a:ext cx="96838" cy="6350"/>
            </a:xfrm>
            <a:custGeom>
              <a:avLst/>
              <a:gdLst/>
              <a:ahLst/>
              <a:cxnLst/>
              <a:rect l="l" t="t" r="r" b="b"/>
              <a:pathLst>
                <a:path w="50" h="3" extrusionOk="0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9" name="Google Shape;469;p14"/>
            <p:cNvSpPr/>
            <p:nvPr/>
          </p:nvSpPr>
          <p:spPr>
            <a:xfrm>
              <a:off x="6091238" y="2722563"/>
              <a:ext cx="95250" cy="7937"/>
            </a:xfrm>
            <a:custGeom>
              <a:avLst/>
              <a:gdLst/>
              <a:ahLst/>
              <a:cxnLst/>
              <a:rect l="l" t="t" r="r" b="b"/>
              <a:pathLst>
                <a:path w="49" h="4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0" name="Google Shape;470;p14"/>
            <p:cNvSpPr/>
            <p:nvPr/>
          </p:nvSpPr>
          <p:spPr>
            <a:xfrm>
              <a:off x="6559550" y="2773363"/>
              <a:ext cx="80963" cy="3175"/>
            </a:xfrm>
            <a:custGeom>
              <a:avLst/>
              <a:gdLst/>
              <a:ahLst/>
              <a:cxnLst/>
              <a:rect l="l" t="t" r="r" b="b"/>
              <a:pathLst>
                <a:path w="42" h="1" extrusionOk="0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1" name="Google Shape;471;p14"/>
            <p:cNvSpPr/>
            <p:nvPr/>
          </p:nvSpPr>
          <p:spPr>
            <a:xfrm>
              <a:off x="6640513" y="2806700"/>
              <a:ext cx="227013" cy="15875"/>
            </a:xfrm>
            <a:custGeom>
              <a:avLst/>
              <a:gdLst/>
              <a:ahLst/>
              <a:cxnLst/>
              <a:rect l="l" t="t" r="r" b="b"/>
              <a:pathLst>
                <a:path w="118" h="7" extrusionOk="0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2" name="Google Shape;472;p14"/>
            <p:cNvSpPr/>
            <p:nvPr/>
          </p:nvSpPr>
          <p:spPr>
            <a:xfrm>
              <a:off x="6661150" y="2814638"/>
              <a:ext cx="34925" cy="1587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3" name="Google Shape;473;p14"/>
            <p:cNvSpPr/>
            <p:nvPr/>
          </p:nvSpPr>
          <p:spPr>
            <a:xfrm>
              <a:off x="5661025" y="2789238"/>
              <a:ext cx="23813" cy="1587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4" name="Google Shape;474;p14"/>
            <p:cNvSpPr/>
            <p:nvPr/>
          </p:nvSpPr>
          <p:spPr>
            <a:xfrm>
              <a:off x="6162675" y="2814638"/>
              <a:ext cx="258763" cy="7937"/>
            </a:xfrm>
            <a:custGeom>
              <a:avLst/>
              <a:gdLst/>
              <a:ahLst/>
              <a:cxnLst/>
              <a:rect l="l" t="t" r="r" b="b"/>
              <a:pathLst>
                <a:path w="135" h="4" extrusionOk="0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5" name="Google Shape;475;p14"/>
            <p:cNvSpPr/>
            <p:nvPr/>
          </p:nvSpPr>
          <p:spPr>
            <a:xfrm>
              <a:off x="5019675" y="2713038"/>
              <a:ext cx="73025" cy="4762"/>
            </a:xfrm>
            <a:custGeom>
              <a:avLst/>
              <a:gdLst/>
              <a:ahLst/>
              <a:cxnLst/>
              <a:rect l="l" t="t" r="r" b="b"/>
              <a:pathLst>
                <a:path w="38" h="2" extrusionOk="0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6" name="Google Shape;476;p14"/>
            <p:cNvSpPr/>
            <p:nvPr/>
          </p:nvSpPr>
          <p:spPr>
            <a:xfrm>
              <a:off x="5021263" y="2713038"/>
              <a:ext cx="11113" cy="0"/>
            </a:xfrm>
            <a:custGeom>
              <a:avLst/>
              <a:gdLst/>
              <a:ahLst/>
              <a:cxnLst/>
              <a:rect l="l" t="t" r="r" b="b"/>
              <a:pathLst>
                <a:path w="6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7" name="Google Shape;477;p14"/>
            <p:cNvSpPr/>
            <p:nvPr/>
          </p:nvSpPr>
          <p:spPr>
            <a:xfrm>
              <a:off x="5864225" y="2784475"/>
              <a:ext cx="101600" cy="4762"/>
            </a:xfrm>
            <a:custGeom>
              <a:avLst/>
              <a:gdLst/>
              <a:ahLst/>
              <a:cxnLst/>
              <a:rect l="l" t="t" r="r" b="b"/>
              <a:pathLst>
                <a:path w="53" h="2" extrusionOk="0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8" name="Google Shape;478;p14"/>
            <p:cNvSpPr/>
            <p:nvPr/>
          </p:nvSpPr>
          <p:spPr>
            <a:xfrm>
              <a:off x="4703763" y="2722563"/>
              <a:ext cx="84138" cy="1587"/>
            </a:xfrm>
            <a:custGeom>
              <a:avLst/>
              <a:gdLst/>
              <a:ahLst/>
              <a:cxnLst/>
              <a:rect l="l" t="t" r="r" b="b"/>
              <a:pathLst>
                <a:path w="44" h="1" extrusionOk="0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9" name="Google Shape;479;p14"/>
            <p:cNvSpPr/>
            <p:nvPr/>
          </p:nvSpPr>
          <p:spPr>
            <a:xfrm>
              <a:off x="4264025" y="2713038"/>
              <a:ext cx="77788" cy="4762"/>
            </a:xfrm>
            <a:custGeom>
              <a:avLst/>
              <a:gdLst/>
              <a:ahLst/>
              <a:cxnLst/>
              <a:rect l="l" t="t" r="r" b="b"/>
              <a:pathLst>
                <a:path w="41" h="2" extrusionOk="0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0" name="Google Shape;480;p14"/>
            <p:cNvSpPr/>
            <p:nvPr/>
          </p:nvSpPr>
          <p:spPr>
            <a:xfrm>
              <a:off x="4800600" y="2822575"/>
              <a:ext cx="117475" cy="7937"/>
            </a:xfrm>
            <a:custGeom>
              <a:avLst/>
              <a:gdLst/>
              <a:ahLst/>
              <a:cxnLst/>
              <a:rect l="l" t="t" r="r" b="b"/>
              <a:pathLst>
                <a:path w="61" h="3" extrusionOk="0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1" name="Google Shape;481;p14"/>
            <p:cNvSpPr/>
            <p:nvPr/>
          </p:nvSpPr>
          <p:spPr>
            <a:xfrm>
              <a:off x="187325" y="2714625"/>
              <a:ext cx="1925638" cy="31750"/>
            </a:xfrm>
            <a:custGeom>
              <a:avLst/>
              <a:gdLst/>
              <a:ahLst/>
              <a:cxnLst/>
              <a:rect l="l" t="t" r="r" b="b"/>
              <a:pathLst>
                <a:path w="1004" h="14" extrusionOk="0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2" name="Google Shape;482;p14"/>
            <p:cNvSpPr/>
            <p:nvPr/>
          </p:nvSpPr>
          <p:spPr>
            <a:xfrm>
              <a:off x="1947862" y="2735263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25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3" name="Google Shape;483;p14"/>
            <p:cNvSpPr/>
            <p:nvPr/>
          </p:nvSpPr>
          <p:spPr>
            <a:xfrm>
              <a:off x="112712" y="2724150"/>
              <a:ext cx="74613" cy="0"/>
            </a:xfrm>
            <a:custGeom>
              <a:avLst/>
              <a:gdLst/>
              <a:ahLst/>
              <a:cxnLst/>
              <a:rect l="l" t="t" r="r" b="b"/>
              <a:pathLst>
                <a:path w="39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4" name="Google Shape;484;p14"/>
            <p:cNvSpPr/>
            <p:nvPr/>
          </p:nvSpPr>
          <p:spPr>
            <a:xfrm>
              <a:off x="2187575" y="2717800"/>
              <a:ext cx="176213" cy="6350"/>
            </a:xfrm>
            <a:custGeom>
              <a:avLst/>
              <a:gdLst/>
              <a:ahLst/>
              <a:cxnLst/>
              <a:rect l="l" t="t" r="r" b="b"/>
              <a:pathLst>
                <a:path w="92" h="3" extrusionOk="0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5" name="Google Shape;485;p14"/>
            <p:cNvSpPr/>
            <p:nvPr/>
          </p:nvSpPr>
          <p:spPr>
            <a:xfrm>
              <a:off x="2112962" y="2714625"/>
              <a:ext cx="90488" cy="4762"/>
            </a:xfrm>
            <a:custGeom>
              <a:avLst/>
              <a:gdLst/>
              <a:ahLst/>
              <a:cxnLst/>
              <a:rect l="l" t="t" r="r" b="b"/>
              <a:pathLst>
                <a:path w="47" h="2" extrusionOk="0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6" name="Google Shape;486;p14"/>
            <p:cNvSpPr/>
            <p:nvPr/>
          </p:nvSpPr>
          <p:spPr>
            <a:xfrm>
              <a:off x="2101850" y="2811463"/>
              <a:ext cx="71438" cy="317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7" name="Google Shape;487;p14"/>
            <p:cNvSpPr/>
            <p:nvPr/>
          </p:nvSpPr>
          <p:spPr>
            <a:xfrm>
              <a:off x="1724025" y="2805113"/>
              <a:ext cx="120650" cy="4762"/>
            </a:xfrm>
            <a:custGeom>
              <a:avLst/>
              <a:gdLst/>
              <a:ahLst/>
              <a:cxnLst/>
              <a:rect l="l" t="t" r="r" b="b"/>
              <a:pathLst>
                <a:path w="63" h="2" extrusionOk="0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8" name="Google Shape;488;p14"/>
            <p:cNvSpPr/>
            <p:nvPr/>
          </p:nvSpPr>
          <p:spPr>
            <a:xfrm>
              <a:off x="1744662" y="2833688"/>
              <a:ext cx="73025" cy="3175"/>
            </a:xfrm>
            <a:custGeom>
              <a:avLst/>
              <a:gdLst/>
              <a:ahLst/>
              <a:cxnLst/>
              <a:rect l="l" t="t" r="r" b="b"/>
              <a:pathLst>
                <a:path w="38" h="1" extrusionOk="0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9" name="Google Shape;489;p14"/>
            <p:cNvSpPr/>
            <p:nvPr/>
          </p:nvSpPr>
          <p:spPr>
            <a:xfrm>
              <a:off x="-474663" y="2741613"/>
              <a:ext cx="34925" cy="0"/>
            </a:xfrm>
            <a:custGeom>
              <a:avLst/>
              <a:gdLst/>
              <a:ahLst/>
              <a:cxnLst/>
              <a:rect l="l" t="t" r="r" b="b"/>
              <a:pathLst>
                <a:path w="18" h="120000" extrusionOk="0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0" name="Google Shape;490;p14"/>
            <p:cNvSpPr/>
            <p:nvPr/>
          </p:nvSpPr>
          <p:spPr>
            <a:xfrm>
              <a:off x="-947738" y="2725738"/>
              <a:ext cx="1239838" cy="19050"/>
            </a:xfrm>
            <a:custGeom>
              <a:avLst/>
              <a:gdLst/>
              <a:ahLst/>
              <a:cxnLst/>
              <a:rect l="l" t="t" r="r" b="b"/>
              <a:pathLst>
                <a:path w="647" h="8" extrusionOk="0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1" name="Google Shape;491;p14"/>
            <p:cNvSpPr/>
            <p:nvPr/>
          </p:nvSpPr>
          <p:spPr>
            <a:xfrm>
              <a:off x="-1944688" y="2741613"/>
              <a:ext cx="4763" cy="0"/>
            </a:xfrm>
            <a:custGeom>
              <a:avLst/>
              <a:gdLst/>
              <a:ahLst/>
              <a:cxnLst/>
              <a:rect l="l" t="t" r="r" b="b"/>
              <a:pathLst>
                <a:path w="2" h="120000" extrusionOk="0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2" name="Google Shape;492;p14"/>
            <p:cNvSpPr/>
            <p:nvPr/>
          </p:nvSpPr>
          <p:spPr>
            <a:xfrm>
              <a:off x="-1939925" y="2735263"/>
              <a:ext cx="173038" cy="6350"/>
            </a:xfrm>
            <a:custGeom>
              <a:avLst/>
              <a:gdLst/>
              <a:ahLst/>
              <a:cxnLst/>
              <a:rect l="l" t="t" r="r" b="b"/>
              <a:pathLst>
                <a:path w="90" h="3" extrusionOk="0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3" name="Google Shape;493;p14"/>
            <p:cNvSpPr/>
            <p:nvPr/>
          </p:nvSpPr>
          <p:spPr>
            <a:xfrm>
              <a:off x="-1773238" y="2733675"/>
              <a:ext cx="123825" cy="12700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4" name="Google Shape;494;p14"/>
            <p:cNvSpPr/>
            <p:nvPr/>
          </p:nvSpPr>
          <p:spPr>
            <a:xfrm>
              <a:off x="-1057275" y="2735263"/>
              <a:ext cx="57150" cy="3175"/>
            </a:xfrm>
            <a:custGeom>
              <a:avLst/>
              <a:gdLst/>
              <a:ahLst/>
              <a:cxnLst/>
              <a:rect l="l" t="t" r="r" b="b"/>
              <a:pathLst>
                <a:path w="30" h="1" extrusionOk="0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5" name="Google Shape;495;p14"/>
            <p:cNvSpPr/>
            <p:nvPr/>
          </p:nvSpPr>
          <p:spPr>
            <a:xfrm>
              <a:off x="-1116013" y="2738438"/>
              <a:ext cx="58738" cy="3175"/>
            </a:xfrm>
            <a:custGeom>
              <a:avLst/>
              <a:gdLst/>
              <a:ahLst/>
              <a:cxnLst/>
              <a:rect l="l" t="t" r="r" b="b"/>
              <a:pathLst>
                <a:path w="30" h="2" extrusionOk="0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6" name="Google Shape;496;p14"/>
            <p:cNvSpPr/>
            <p:nvPr/>
          </p:nvSpPr>
          <p:spPr>
            <a:xfrm>
              <a:off x="-1349375" y="2735263"/>
              <a:ext cx="84138" cy="0"/>
            </a:xfrm>
            <a:custGeom>
              <a:avLst/>
              <a:gdLst/>
              <a:ahLst/>
              <a:cxnLst/>
              <a:rect l="l" t="t" r="r" b="b"/>
              <a:pathLst>
                <a:path w="44" h="120000" extrusionOk="0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7" name="Google Shape;497;p14"/>
            <p:cNvSpPr/>
            <p:nvPr/>
          </p:nvSpPr>
          <p:spPr>
            <a:xfrm>
              <a:off x="-1265238" y="2735263"/>
              <a:ext cx="65088" cy="317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8" name="Google Shape;498;p14"/>
            <p:cNvSpPr/>
            <p:nvPr/>
          </p:nvSpPr>
          <p:spPr>
            <a:xfrm>
              <a:off x="-1219200" y="2728913"/>
              <a:ext cx="103188" cy="9525"/>
            </a:xfrm>
            <a:custGeom>
              <a:avLst/>
              <a:gdLst/>
              <a:ahLst/>
              <a:cxnLst/>
              <a:rect l="l" t="t" r="r" b="b"/>
              <a:pathLst>
                <a:path w="54" h="4" extrusionOk="0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9" name="Google Shape;499;p14"/>
            <p:cNvSpPr/>
            <p:nvPr/>
          </p:nvSpPr>
          <p:spPr>
            <a:xfrm>
              <a:off x="1225550" y="2830513"/>
              <a:ext cx="73025" cy="3175"/>
            </a:xfrm>
            <a:custGeom>
              <a:avLst/>
              <a:gdLst/>
              <a:ahLst/>
              <a:cxnLst/>
              <a:rect l="l" t="t" r="r" b="b"/>
              <a:pathLst>
                <a:path w="38" h="2" extrusionOk="0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0" name="Google Shape;500;p14"/>
            <p:cNvSpPr/>
            <p:nvPr/>
          </p:nvSpPr>
          <p:spPr>
            <a:xfrm>
              <a:off x="874712" y="2827338"/>
              <a:ext cx="39688" cy="317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1" name="Google Shape;501;p14"/>
            <p:cNvSpPr/>
            <p:nvPr/>
          </p:nvSpPr>
          <p:spPr>
            <a:xfrm>
              <a:off x="417512" y="2827338"/>
              <a:ext cx="457200" cy="31750"/>
            </a:xfrm>
            <a:custGeom>
              <a:avLst/>
              <a:gdLst/>
              <a:ahLst/>
              <a:cxnLst/>
              <a:rect l="l" t="t" r="r" b="b"/>
              <a:pathLst>
                <a:path w="238" h="14" extrusionOk="0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2" name="Google Shape;502;p14"/>
            <p:cNvSpPr/>
            <p:nvPr/>
          </p:nvSpPr>
          <p:spPr>
            <a:xfrm>
              <a:off x="755650" y="2859087"/>
              <a:ext cx="68263" cy="4762"/>
            </a:xfrm>
            <a:custGeom>
              <a:avLst/>
              <a:gdLst/>
              <a:ahLst/>
              <a:cxnLst/>
              <a:rect l="l" t="t" r="r" b="b"/>
              <a:pathLst>
                <a:path w="36" h="2" extrusionOk="0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3" name="Google Shape;503;p14"/>
            <p:cNvSpPr/>
            <p:nvPr/>
          </p:nvSpPr>
          <p:spPr>
            <a:xfrm>
              <a:off x="-133350" y="2798763"/>
              <a:ext cx="111125" cy="4762"/>
            </a:xfrm>
            <a:custGeom>
              <a:avLst/>
              <a:gdLst/>
              <a:ahLst/>
              <a:cxnLst/>
              <a:rect l="l" t="t" r="r" b="b"/>
              <a:pathLst>
                <a:path w="58" h="2" extrusionOk="0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4" name="Google Shape;504;p14"/>
            <p:cNvSpPr/>
            <p:nvPr/>
          </p:nvSpPr>
          <p:spPr>
            <a:xfrm>
              <a:off x="-22225" y="2800350"/>
              <a:ext cx="44450" cy="317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5" name="Google Shape;505;p14"/>
            <p:cNvSpPr/>
            <p:nvPr/>
          </p:nvSpPr>
          <p:spPr>
            <a:xfrm>
              <a:off x="-66675" y="279876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3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6" name="Google Shape;506;p14"/>
            <p:cNvSpPr/>
            <p:nvPr/>
          </p:nvSpPr>
          <p:spPr>
            <a:xfrm>
              <a:off x="-1566863" y="2730500"/>
              <a:ext cx="65088" cy="317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-3175000" y="2740025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20" h="120000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-3735388" y="2803525"/>
              <a:ext cx="6350" cy="1587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9" name="Google Shape;509;p14"/>
            <p:cNvSpPr/>
            <p:nvPr/>
          </p:nvSpPr>
          <p:spPr>
            <a:xfrm>
              <a:off x="-3924300" y="2803525"/>
              <a:ext cx="188913" cy="3175"/>
            </a:xfrm>
            <a:custGeom>
              <a:avLst/>
              <a:gdLst/>
              <a:ahLst/>
              <a:cxnLst/>
              <a:rect l="l" t="t" r="r" b="b"/>
              <a:pathLst>
                <a:path w="98" h="2" extrusionOk="0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510" name="Google Shape;510;p14"/>
          <p:cNvSpPr txBox="1"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nsolas"/>
              <a:buNone/>
              <a:defRPr sz="44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14"/>
          <p:cNvSpPr txBox="1"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2" name="Google Shape;512;p14"/>
          <p:cNvSpPr txBox="1">
            <a:spLocks noGrp="1"/>
          </p:cNvSpPr>
          <p:nvPr>
            <p:ph type="dt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4"/>
          <p:cNvSpPr txBox="1">
            <a:spLocks noGrp="1"/>
          </p:cNvSpPr>
          <p:nvPr>
            <p:ph type="ft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14"/>
          <p:cNvSpPr txBox="1">
            <a:spLocks noGrp="1"/>
          </p:cNvSpPr>
          <p:nvPr>
            <p:ph type="sldNum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Google Shape;516;p15"/>
          <p:cNvGrpSpPr/>
          <p:nvPr/>
        </p:nvGrpSpPr>
        <p:grpSpPr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517" name="Google Shape;517;p15"/>
            <p:cNvSpPr/>
            <p:nvPr/>
          </p:nvSpPr>
          <p:spPr>
            <a:xfrm>
              <a:off x="12028488" y="1525554"/>
              <a:ext cx="63500" cy="4924"/>
            </a:xfrm>
            <a:custGeom>
              <a:avLst/>
              <a:gdLst/>
              <a:ahLst/>
              <a:cxnLst/>
              <a:rect l="l" t="t" r="r" b="b"/>
              <a:pathLst>
                <a:path w="67" h="6" extrusionOk="0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18" name="Google Shape;518;p15"/>
            <p:cNvSpPr/>
            <p:nvPr/>
          </p:nvSpPr>
          <p:spPr>
            <a:xfrm>
              <a:off x="12022138" y="1532939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2" extrusionOk="0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19" name="Google Shape;519;p15"/>
            <p:cNvSpPr/>
            <p:nvPr/>
          </p:nvSpPr>
          <p:spPr>
            <a:xfrm>
              <a:off x="12041188" y="1531708"/>
              <a:ext cx="39687" cy="6155"/>
            </a:xfrm>
            <a:custGeom>
              <a:avLst/>
              <a:gdLst/>
              <a:ahLst/>
              <a:cxnLst/>
              <a:rect l="l" t="t" r="r" b="b"/>
              <a:pathLst>
                <a:path w="41" h="6" extrusionOk="0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0" name="Google Shape;520;p15"/>
            <p:cNvSpPr/>
            <p:nvPr/>
          </p:nvSpPr>
          <p:spPr>
            <a:xfrm>
              <a:off x="11831638" y="1526784"/>
              <a:ext cx="42862" cy="4924"/>
            </a:xfrm>
            <a:custGeom>
              <a:avLst/>
              <a:gdLst/>
              <a:ahLst/>
              <a:cxnLst/>
              <a:rect l="l" t="t" r="r" b="b"/>
              <a:pathLst>
                <a:path w="45" h="6" extrusionOk="0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1" name="Google Shape;521;p15"/>
            <p:cNvSpPr/>
            <p:nvPr/>
          </p:nvSpPr>
          <p:spPr>
            <a:xfrm>
              <a:off x="11809413" y="1531708"/>
              <a:ext cx="41275" cy="2462"/>
            </a:xfrm>
            <a:custGeom>
              <a:avLst/>
              <a:gdLst/>
              <a:ahLst/>
              <a:cxnLst/>
              <a:rect l="l" t="t" r="r" b="b"/>
              <a:pathLst>
                <a:path w="44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2" name="Google Shape;522;p15"/>
            <p:cNvSpPr/>
            <p:nvPr/>
          </p:nvSpPr>
          <p:spPr>
            <a:xfrm>
              <a:off x="12003088" y="1537863"/>
              <a:ext cx="77787" cy="3693"/>
            </a:xfrm>
            <a:custGeom>
              <a:avLst/>
              <a:gdLst/>
              <a:ahLst/>
              <a:cxnLst/>
              <a:rect l="l" t="t" r="r" b="b"/>
              <a:pathLst>
                <a:path w="82" h="5" extrusionOk="0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3" name="Google Shape;523;p15"/>
            <p:cNvSpPr/>
            <p:nvPr/>
          </p:nvSpPr>
          <p:spPr>
            <a:xfrm>
              <a:off x="11664950" y="1523092"/>
              <a:ext cx="39687" cy="4924"/>
            </a:xfrm>
            <a:custGeom>
              <a:avLst/>
              <a:gdLst/>
              <a:ahLst/>
              <a:cxnLst/>
              <a:rect l="l" t="t" r="r" b="b"/>
              <a:pathLst>
                <a:path w="42" h="5" extrusionOk="0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4" name="Google Shape;524;p15"/>
            <p:cNvSpPr/>
            <p:nvPr/>
          </p:nvSpPr>
          <p:spPr>
            <a:xfrm>
              <a:off x="11506200" y="1521861"/>
              <a:ext cx="92075" cy="4924"/>
            </a:xfrm>
            <a:custGeom>
              <a:avLst/>
              <a:gdLst/>
              <a:ahLst/>
              <a:cxnLst/>
              <a:rect l="l" t="t" r="r" b="b"/>
              <a:pathLst>
                <a:path w="98" h="6" extrusionOk="0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5" name="Google Shape;525;p15"/>
            <p:cNvSpPr/>
            <p:nvPr/>
          </p:nvSpPr>
          <p:spPr>
            <a:xfrm>
              <a:off x="11471275" y="1525554"/>
              <a:ext cx="34925" cy="3693"/>
            </a:xfrm>
            <a:custGeom>
              <a:avLst/>
              <a:gdLst/>
              <a:ahLst/>
              <a:cxnLst/>
              <a:rect l="l" t="t" r="r" b="b"/>
              <a:pathLst>
                <a:path w="36" h="3" extrusionOk="0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6" name="Google Shape;526;p15"/>
            <p:cNvSpPr/>
            <p:nvPr/>
          </p:nvSpPr>
          <p:spPr>
            <a:xfrm>
              <a:off x="11710988" y="1529246"/>
              <a:ext cx="30162" cy="4924"/>
            </a:xfrm>
            <a:custGeom>
              <a:avLst/>
              <a:gdLst/>
              <a:ahLst/>
              <a:cxnLst/>
              <a:rect l="l" t="t" r="r" b="b"/>
              <a:pathLst>
                <a:path w="32" h="5" extrusionOk="0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7" name="Google Shape;527;p15"/>
            <p:cNvSpPr/>
            <p:nvPr/>
          </p:nvSpPr>
          <p:spPr>
            <a:xfrm>
              <a:off x="11691938" y="1532939"/>
              <a:ext cx="34925" cy="1231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8" name="Google Shape;528;p15"/>
            <p:cNvSpPr/>
            <p:nvPr/>
          </p:nvSpPr>
          <p:spPr>
            <a:xfrm>
              <a:off x="11741150" y="1534170"/>
              <a:ext cx="4762" cy="0"/>
            </a:xfrm>
            <a:custGeom>
              <a:avLst/>
              <a:gdLst/>
              <a:ahLst/>
              <a:cxnLst/>
              <a:rect l="l" t="t" r="r" b="b"/>
              <a:pathLst>
                <a:path w="5" h="120000" extrusionOk="0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9" name="Google Shape;529;p15"/>
            <p:cNvSpPr/>
            <p:nvPr/>
          </p:nvSpPr>
          <p:spPr>
            <a:xfrm>
              <a:off x="11841163" y="1537863"/>
              <a:ext cx="71437" cy="8617"/>
            </a:xfrm>
            <a:custGeom>
              <a:avLst/>
              <a:gdLst/>
              <a:ahLst/>
              <a:cxnLst/>
              <a:rect l="l" t="t" r="r" b="b"/>
              <a:pathLst>
                <a:path w="75" h="9" extrusionOk="0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0" name="Google Shape;530;p15"/>
            <p:cNvSpPr/>
            <p:nvPr/>
          </p:nvSpPr>
          <p:spPr>
            <a:xfrm>
              <a:off x="11764963" y="1535401"/>
              <a:ext cx="44450" cy="3693"/>
            </a:xfrm>
            <a:custGeom>
              <a:avLst/>
              <a:gdLst/>
              <a:ahLst/>
              <a:cxnLst/>
              <a:rect l="l" t="t" r="r" b="b"/>
              <a:pathLst>
                <a:path w="47" h="4" extrusionOk="0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1" name="Google Shape;531;p15"/>
            <p:cNvSpPr/>
            <p:nvPr/>
          </p:nvSpPr>
          <p:spPr>
            <a:xfrm>
              <a:off x="11744325" y="1537863"/>
              <a:ext cx="20637" cy="2462"/>
            </a:xfrm>
            <a:custGeom>
              <a:avLst/>
              <a:gdLst/>
              <a:ahLst/>
              <a:cxnLst/>
              <a:rect l="l" t="t" r="r" b="b"/>
              <a:pathLst>
                <a:path w="22" h="2" extrusionOk="0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2" name="Google Shape;532;p15"/>
            <p:cNvSpPr/>
            <p:nvPr/>
          </p:nvSpPr>
          <p:spPr>
            <a:xfrm>
              <a:off x="11482388" y="1531708"/>
              <a:ext cx="85725" cy="3693"/>
            </a:xfrm>
            <a:custGeom>
              <a:avLst/>
              <a:gdLst/>
              <a:ahLst/>
              <a:cxnLst/>
              <a:rect l="l" t="t" r="r" b="b"/>
              <a:pathLst>
                <a:path w="90" h="4" extrusionOk="0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3" name="Google Shape;533;p15"/>
            <p:cNvSpPr/>
            <p:nvPr/>
          </p:nvSpPr>
          <p:spPr>
            <a:xfrm>
              <a:off x="11626850" y="1532939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4" name="Google Shape;534;p15"/>
            <p:cNvSpPr/>
            <p:nvPr/>
          </p:nvSpPr>
          <p:spPr>
            <a:xfrm>
              <a:off x="11261725" y="1534170"/>
              <a:ext cx="4762" cy="0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cubicBezTo>
                    <a:pt x="4" y="0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5" name="Google Shape;535;p15"/>
            <p:cNvSpPr/>
            <p:nvPr/>
          </p:nvSpPr>
          <p:spPr>
            <a:xfrm>
              <a:off x="11553825" y="1534170"/>
              <a:ext cx="44450" cy="2462"/>
            </a:xfrm>
            <a:custGeom>
              <a:avLst/>
              <a:gdLst/>
              <a:ahLst/>
              <a:cxnLst/>
              <a:rect l="l" t="t" r="r" b="b"/>
              <a:pathLst>
                <a:path w="47" h="2" extrusionOk="0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11409363" y="1529246"/>
              <a:ext cx="31750" cy="2462"/>
            </a:xfrm>
            <a:custGeom>
              <a:avLst/>
              <a:gdLst/>
              <a:ahLst/>
              <a:cxnLst/>
              <a:rect l="l" t="t" r="r" b="b"/>
              <a:pathLst>
                <a:path w="33" h="3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7" name="Google Shape;537;p15"/>
            <p:cNvSpPr/>
            <p:nvPr/>
          </p:nvSpPr>
          <p:spPr>
            <a:xfrm>
              <a:off x="11618913" y="153170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8" name="Google Shape;538;p15"/>
            <p:cNvSpPr/>
            <p:nvPr/>
          </p:nvSpPr>
          <p:spPr>
            <a:xfrm>
              <a:off x="11598275" y="1531708"/>
              <a:ext cx="28575" cy="2462"/>
            </a:xfrm>
            <a:custGeom>
              <a:avLst/>
              <a:gdLst/>
              <a:ahLst/>
              <a:cxnLst/>
              <a:rect l="l" t="t" r="r" b="b"/>
              <a:pathLst>
                <a:path w="31" h="3" extrusionOk="0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9" name="Google Shape;539;p15"/>
            <p:cNvSpPr/>
            <p:nvPr/>
          </p:nvSpPr>
          <p:spPr>
            <a:xfrm>
              <a:off x="11137900" y="1534170"/>
              <a:ext cx="188912" cy="23388"/>
            </a:xfrm>
            <a:custGeom>
              <a:avLst/>
              <a:gdLst/>
              <a:ahLst/>
              <a:cxnLst/>
              <a:rect l="l" t="t" r="r" b="b"/>
              <a:pathLst>
                <a:path w="198" h="27" extrusionOk="0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0" name="Google Shape;540;p15"/>
            <p:cNvSpPr/>
            <p:nvPr/>
          </p:nvSpPr>
          <p:spPr>
            <a:xfrm>
              <a:off x="11266488" y="1529246"/>
              <a:ext cx="95250" cy="4924"/>
            </a:xfrm>
            <a:custGeom>
              <a:avLst/>
              <a:gdLst/>
              <a:ahLst/>
              <a:cxnLst/>
              <a:rect l="l" t="t" r="r" b="b"/>
              <a:pathLst>
                <a:path w="100" h="6" extrusionOk="0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1" name="Google Shape;541;p15"/>
            <p:cNvSpPr/>
            <p:nvPr/>
          </p:nvSpPr>
          <p:spPr>
            <a:xfrm>
              <a:off x="11361738" y="1531708"/>
              <a:ext cx="134937" cy="12309"/>
            </a:xfrm>
            <a:custGeom>
              <a:avLst/>
              <a:gdLst/>
              <a:ahLst/>
              <a:cxnLst/>
              <a:rect l="l" t="t" r="r" b="b"/>
              <a:pathLst>
                <a:path w="142" h="14" extrusionOk="0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2" name="Google Shape;542;p15"/>
            <p:cNvSpPr/>
            <p:nvPr/>
          </p:nvSpPr>
          <p:spPr>
            <a:xfrm>
              <a:off x="11834813" y="1552634"/>
              <a:ext cx="9525" cy="1231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3" name="Google Shape;543;p15"/>
            <p:cNvSpPr/>
            <p:nvPr/>
          </p:nvSpPr>
          <p:spPr>
            <a:xfrm>
              <a:off x="11764963" y="1542787"/>
              <a:ext cx="117475" cy="9847"/>
            </a:xfrm>
            <a:custGeom>
              <a:avLst/>
              <a:gdLst/>
              <a:ahLst/>
              <a:cxnLst/>
              <a:rect l="l" t="t" r="r" b="b"/>
              <a:pathLst>
                <a:path w="122" h="12" extrusionOk="0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4" name="Google Shape;544;p15"/>
            <p:cNvSpPr/>
            <p:nvPr/>
          </p:nvSpPr>
          <p:spPr>
            <a:xfrm>
              <a:off x="11555413" y="1544017"/>
              <a:ext cx="69850" cy="4924"/>
            </a:xfrm>
            <a:custGeom>
              <a:avLst/>
              <a:gdLst/>
              <a:ahLst/>
              <a:cxnLst/>
              <a:rect l="l" t="t" r="r" b="b"/>
              <a:pathLst>
                <a:path w="74" h="6" extrusionOk="0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5" name="Google Shape;545;p15"/>
            <p:cNvSpPr/>
            <p:nvPr/>
          </p:nvSpPr>
          <p:spPr>
            <a:xfrm>
              <a:off x="11223625" y="1528016"/>
              <a:ext cx="38100" cy="6155"/>
            </a:xfrm>
            <a:custGeom>
              <a:avLst/>
              <a:gdLst/>
              <a:ahLst/>
              <a:cxnLst/>
              <a:rect l="l" t="t" r="r" b="b"/>
              <a:pathLst>
                <a:path w="40" h="7" extrusionOk="0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6" name="Google Shape;546;p15"/>
            <p:cNvSpPr/>
            <p:nvPr/>
          </p:nvSpPr>
          <p:spPr>
            <a:xfrm>
              <a:off x="11145838" y="1529246"/>
              <a:ext cx="22225" cy="2462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7" name="Google Shape;547;p15"/>
            <p:cNvSpPr/>
            <p:nvPr/>
          </p:nvSpPr>
          <p:spPr>
            <a:xfrm>
              <a:off x="6197600" y="1566174"/>
              <a:ext cx="20637" cy="1231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8" name="Google Shape;548;p15"/>
            <p:cNvSpPr/>
            <p:nvPr/>
          </p:nvSpPr>
          <p:spPr>
            <a:xfrm>
              <a:off x="6356350" y="1564943"/>
              <a:ext cx="9525" cy="1231"/>
            </a:xfrm>
            <a:custGeom>
              <a:avLst/>
              <a:gdLst/>
              <a:ahLst/>
              <a:cxnLst/>
              <a:rect l="l" t="t" r="r" b="b"/>
              <a:pathLst>
                <a:path w="10" h="2" extrusionOk="0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9" name="Google Shape;549;p15"/>
            <p:cNvSpPr/>
            <p:nvPr/>
          </p:nvSpPr>
          <p:spPr>
            <a:xfrm>
              <a:off x="8950325" y="1521861"/>
              <a:ext cx="61912" cy="7386"/>
            </a:xfrm>
            <a:custGeom>
              <a:avLst/>
              <a:gdLst/>
              <a:ahLst/>
              <a:cxnLst/>
              <a:rect l="l" t="t" r="r" b="b"/>
              <a:pathLst>
                <a:path w="65" h="9" extrusionOk="0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0" name="Google Shape;550;p15"/>
            <p:cNvSpPr/>
            <p:nvPr/>
          </p:nvSpPr>
          <p:spPr>
            <a:xfrm>
              <a:off x="7537450" y="1546479"/>
              <a:ext cx="28575" cy="3693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1" name="Google Shape;551;p15"/>
            <p:cNvSpPr/>
            <p:nvPr/>
          </p:nvSpPr>
          <p:spPr>
            <a:xfrm>
              <a:off x="7478713" y="1562481"/>
              <a:ext cx="38100" cy="2462"/>
            </a:xfrm>
            <a:custGeom>
              <a:avLst/>
              <a:gdLst/>
              <a:ahLst/>
              <a:cxnLst/>
              <a:rect l="l" t="t" r="r" b="b"/>
              <a:pathLst>
                <a:path w="40" h="3" extrusionOk="0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2" name="Google Shape;552;p15"/>
            <p:cNvSpPr/>
            <p:nvPr/>
          </p:nvSpPr>
          <p:spPr>
            <a:xfrm>
              <a:off x="5410200" y="1568636"/>
              <a:ext cx="36512" cy="3693"/>
            </a:xfrm>
            <a:custGeom>
              <a:avLst/>
              <a:gdLst/>
              <a:ahLst/>
              <a:cxnLst/>
              <a:rect l="l" t="t" r="r" b="b"/>
              <a:pathLst>
                <a:path w="38" h="5" extrusionOk="0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3" name="Google Shape;553;p15"/>
            <p:cNvSpPr/>
            <p:nvPr/>
          </p:nvSpPr>
          <p:spPr>
            <a:xfrm>
              <a:off x="10206038" y="1530477"/>
              <a:ext cx="61912" cy="4924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4" name="Google Shape;554;p15"/>
            <p:cNvSpPr/>
            <p:nvPr/>
          </p:nvSpPr>
          <p:spPr>
            <a:xfrm>
              <a:off x="6257925" y="1525554"/>
              <a:ext cx="19050" cy="2462"/>
            </a:xfrm>
            <a:custGeom>
              <a:avLst/>
              <a:gdLst/>
              <a:ahLst/>
              <a:cxnLst/>
              <a:rect l="l" t="t" r="r" b="b"/>
              <a:pathLst>
                <a:path w="21" h="2" extrusionOk="0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5" name="Google Shape;555;p15"/>
            <p:cNvSpPr/>
            <p:nvPr/>
          </p:nvSpPr>
          <p:spPr>
            <a:xfrm>
              <a:off x="10134600" y="1528016"/>
              <a:ext cx="71437" cy="3693"/>
            </a:xfrm>
            <a:custGeom>
              <a:avLst/>
              <a:gdLst/>
              <a:ahLst/>
              <a:cxnLst/>
              <a:rect l="l" t="t" r="r" b="b"/>
              <a:pathLst>
                <a:path w="75" h="4" extrusionOk="0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6" name="Google Shape;556;p15"/>
            <p:cNvSpPr/>
            <p:nvPr/>
          </p:nvSpPr>
          <p:spPr>
            <a:xfrm>
              <a:off x="2582863" y="1560020"/>
              <a:ext cx="7937" cy="123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7" name="Google Shape;557;p15"/>
            <p:cNvSpPr/>
            <p:nvPr/>
          </p:nvSpPr>
          <p:spPr>
            <a:xfrm>
              <a:off x="1762125" y="1521861"/>
              <a:ext cx="34925" cy="1231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8" name="Google Shape;558;p15"/>
            <p:cNvSpPr/>
            <p:nvPr/>
          </p:nvSpPr>
          <p:spPr>
            <a:xfrm>
              <a:off x="10812463" y="1529246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9" name="Google Shape;559;p15"/>
            <p:cNvSpPr/>
            <p:nvPr/>
          </p:nvSpPr>
          <p:spPr>
            <a:xfrm>
              <a:off x="10896600" y="1545248"/>
              <a:ext cx="7937" cy="2462"/>
            </a:xfrm>
            <a:custGeom>
              <a:avLst/>
              <a:gdLst/>
              <a:ahLst/>
              <a:cxnLst/>
              <a:rect l="l" t="t" r="r" b="b"/>
              <a:pathLst>
                <a:path w="8" h="3" extrusionOk="0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0" name="Google Shape;560;p15"/>
            <p:cNvSpPr/>
            <p:nvPr/>
          </p:nvSpPr>
          <p:spPr>
            <a:xfrm>
              <a:off x="9947275" y="1553865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1" name="Google Shape;561;p15"/>
            <p:cNvSpPr/>
            <p:nvPr/>
          </p:nvSpPr>
          <p:spPr>
            <a:xfrm>
              <a:off x="10817225" y="1531708"/>
              <a:ext cx="23812" cy="0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25" y="0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2" name="Google Shape;562;p15"/>
            <p:cNvSpPr/>
            <p:nvPr/>
          </p:nvSpPr>
          <p:spPr>
            <a:xfrm>
              <a:off x="10836275" y="1529246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3" name="Google Shape;563;p15"/>
            <p:cNvSpPr/>
            <p:nvPr/>
          </p:nvSpPr>
          <p:spPr>
            <a:xfrm>
              <a:off x="10787063" y="1530477"/>
              <a:ext cx="30162" cy="1231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4" name="Google Shape;564;p15"/>
            <p:cNvSpPr/>
            <p:nvPr/>
          </p:nvSpPr>
          <p:spPr>
            <a:xfrm>
              <a:off x="4092575" y="1552634"/>
              <a:ext cx="20637" cy="2462"/>
            </a:xfrm>
            <a:custGeom>
              <a:avLst/>
              <a:gdLst/>
              <a:ahLst/>
              <a:cxnLst/>
              <a:rect l="l" t="t" r="r" b="b"/>
              <a:pathLst>
                <a:path w="23" h="2" extrusionOk="0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5" name="Google Shape;565;p15"/>
            <p:cNvSpPr/>
            <p:nvPr/>
          </p:nvSpPr>
          <p:spPr>
            <a:xfrm>
              <a:off x="8528050" y="1567405"/>
              <a:ext cx="3175" cy="1231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6" name="Google Shape;566;p15"/>
            <p:cNvSpPr/>
            <p:nvPr/>
          </p:nvSpPr>
          <p:spPr>
            <a:xfrm>
              <a:off x="8461375" y="1556326"/>
              <a:ext cx="66675" cy="14771"/>
            </a:xfrm>
            <a:custGeom>
              <a:avLst/>
              <a:gdLst/>
              <a:ahLst/>
              <a:cxnLst/>
              <a:rect l="l" t="t" r="r" b="b"/>
              <a:pathLst>
                <a:path w="69" h="17" extrusionOk="0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7" name="Google Shape;567;p15"/>
            <p:cNvSpPr/>
            <p:nvPr/>
          </p:nvSpPr>
          <p:spPr>
            <a:xfrm>
              <a:off x="1562100" y="1514475"/>
              <a:ext cx="9563100" cy="64008"/>
            </a:xfrm>
            <a:custGeom>
              <a:avLst/>
              <a:gdLst/>
              <a:ahLst/>
              <a:cxnLst/>
              <a:rect l="l" t="t" r="r" b="b"/>
              <a:pathLst>
                <a:path w="10030" h="75" extrusionOk="0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8" name="Google Shape;568;p15"/>
            <p:cNvSpPr/>
            <p:nvPr/>
          </p:nvSpPr>
          <p:spPr>
            <a:xfrm>
              <a:off x="7508875" y="1560020"/>
              <a:ext cx="11112" cy="3693"/>
            </a:xfrm>
            <a:custGeom>
              <a:avLst/>
              <a:gdLst/>
              <a:ahLst/>
              <a:cxnLst/>
              <a:rect l="l" t="t" r="r" b="b"/>
              <a:pathLst>
                <a:path w="12" h="3" extrusionOk="0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9" name="Google Shape;569;p15"/>
            <p:cNvSpPr/>
            <p:nvPr/>
          </p:nvSpPr>
          <p:spPr>
            <a:xfrm>
              <a:off x="5434013" y="1567405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0" name="Google Shape;570;p15"/>
            <p:cNvSpPr/>
            <p:nvPr/>
          </p:nvSpPr>
          <p:spPr>
            <a:xfrm>
              <a:off x="9672638" y="1567405"/>
              <a:ext cx="25400" cy="2462"/>
            </a:xfrm>
            <a:custGeom>
              <a:avLst/>
              <a:gdLst/>
              <a:ahLst/>
              <a:cxnLst/>
              <a:rect l="l" t="t" r="r" b="b"/>
              <a:pathLst>
                <a:path w="27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1" name="Google Shape;571;p15"/>
            <p:cNvSpPr/>
            <p:nvPr/>
          </p:nvSpPr>
          <p:spPr>
            <a:xfrm>
              <a:off x="10966450" y="1529246"/>
              <a:ext cx="39687" cy="2462"/>
            </a:xfrm>
            <a:custGeom>
              <a:avLst/>
              <a:gdLst/>
              <a:ahLst/>
              <a:cxnLst/>
              <a:rect l="l" t="t" r="r" b="b"/>
              <a:pathLst>
                <a:path w="42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2" name="Google Shape;572;p15"/>
            <p:cNvSpPr/>
            <p:nvPr/>
          </p:nvSpPr>
          <p:spPr>
            <a:xfrm>
              <a:off x="11329988" y="1552634"/>
              <a:ext cx="44450" cy="2462"/>
            </a:xfrm>
            <a:custGeom>
              <a:avLst/>
              <a:gdLst/>
              <a:ahLst/>
              <a:cxnLst/>
              <a:rect l="l" t="t" r="r" b="b"/>
              <a:pathLst>
                <a:path w="46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3" name="Google Shape;573;p15"/>
            <p:cNvSpPr/>
            <p:nvPr/>
          </p:nvSpPr>
          <p:spPr>
            <a:xfrm>
              <a:off x="11042650" y="1540325"/>
              <a:ext cx="60325" cy="6155"/>
            </a:xfrm>
            <a:custGeom>
              <a:avLst/>
              <a:gdLst/>
              <a:ahLst/>
              <a:cxnLst/>
              <a:rect l="l" t="t" r="r" b="b"/>
              <a:pathLst>
                <a:path w="63" h="7" extrusionOk="0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4" name="Google Shape;574;p15"/>
            <p:cNvSpPr/>
            <p:nvPr/>
          </p:nvSpPr>
          <p:spPr>
            <a:xfrm>
              <a:off x="11106150" y="1542787"/>
              <a:ext cx="28575" cy="1231"/>
            </a:xfrm>
            <a:custGeom>
              <a:avLst/>
              <a:gdLst/>
              <a:ahLst/>
              <a:cxnLst/>
              <a:rect l="l" t="t" r="r" b="b"/>
              <a:pathLst>
                <a:path w="31" h="2" extrusionOk="0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5" name="Google Shape;575;p15"/>
            <p:cNvSpPr/>
            <p:nvPr/>
          </p:nvSpPr>
          <p:spPr>
            <a:xfrm>
              <a:off x="10679113" y="1525554"/>
              <a:ext cx="103187" cy="9847"/>
            </a:xfrm>
            <a:custGeom>
              <a:avLst/>
              <a:gdLst/>
              <a:ahLst/>
              <a:cxnLst/>
              <a:rect l="l" t="t" r="r" b="b"/>
              <a:pathLst>
                <a:path w="109" h="12" extrusionOk="0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6" name="Google Shape;576;p15"/>
            <p:cNvSpPr/>
            <p:nvPr/>
          </p:nvSpPr>
          <p:spPr>
            <a:xfrm>
              <a:off x="11039475" y="1550172"/>
              <a:ext cx="26987" cy="4924"/>
            </a:xfrm>
            <a:custGeom>
              <a:avLst/>
              <a:gdLst/>
              <a:ahLst/>
              <a:cxnLst/>
              <a:rect l="l" t="t" r="r" b="b"/>
              <a:pathLst>
                <a:path w="27" h="5" extrusionOk="0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7" name="Google Shape;577;p15"/>
            <p:cNvSpPr/>
            <p:nvPr/>
          </p:nvSpPr>
          <p:spPr>
            <a:xfrm>
              <a:off x="10841038" y="1548941"/>
              <a:ext cx="58737" cy="2462"/>
            </a:xfrm>
            <a:custGeom>
              <a:avLst/>
              <a:gdLst/>
              <a:ahLst/>
              <a:cxnLst/>
              <a:rect l="l" t="t" r="r" b="b"/>
              <a:pathLst>
                <a:path w="61" h="3" extrusionOk="0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8" name="Google Shape;578;p15"/>
            <p:cNvSpPr/>
            <p:nvPr/>
          </p:nvSpPr>
          <p:spPr>
            <a:xfrm>
              <a:off x="10899775" y="1550172"/>
              <a:ext cx="36512" cy="1231"/>
            </a:xfrm>
            <a:custGeom>
              <a:avLst/>
              <a:gdLst/>
              <a:ahLst/>
              <a:cxnLst/>
              <a:rect l="l" t="t" r="r" b="b"/>
              <a:pathLst>
                <a:path w="38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9" name="Google Shape;579;p15"/>
            <p:cNvSpPr/>
            <p:nvPr/>
          </p:nvSpPr>
          <p:spPr>
            <a:xfrm>
              <a:off x="10958513" y="1555096"/>
              <a:ext cx="46037" cy="0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0"/>
                  </a:moveTo>
                  <a:lnTo>
                    <a:pt x="47" y="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0" name="Google Shape;580;p15"/>
            <p:cNvSpPr/>
            <p:nvPr/>
          </p:nvSpPr>
          <p:spPr>
            <a:xfrm>
              <a:off x="10304463" y="1548941"/>
              <a:ext cx="61912" cy="3693"/>
            </a:xfrm>
            <a:custGeom>
              <a:avLst/>
              <a:gdLst/>
              <a:ahLst/>
              <a:cxnLst/>
              <a:rect l="l" t="t" r="r" b="b"/>
              <a:pathLst>
                <a:path w="65" h="4" extrusionOk="0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1" name="Google Shape;581;p15"/>
            <p:cNvSpPr/>
            <p:nvPr/>
          </p:nvSpPr>
          <p:spPr>
            <a:xfrm>
              <a:off x="10483850" y="1557558"/>
              <a:ext cx="23812" cy="6155"/>
            </a:xfrm>
            <a:custGeom>
              <a:avLst/>
              <a:gdLst/>
              <a:ahLst/>
              <a:cxnLst/>
              <a:rect l="l" t="t" r="r" b="b"/>
              <a:pathLst>
                <a:path w="25" h="7" extrusionOk="0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2" name="Google Shape;582;p15"/>
            <p:cNvSpPr/>
            <p:nvPr/>
          </p:nvSpPr>
          <p:spPr>
            <a:xfrm>
              <a:off x="10291763" y="1563712"/>
              <a:ext cx="117475" cy="2462"/>
            </a:xfrm>
            <a:custGeom>
              <a:avLst/>
              <a:gdLst/>
              <a:ahLst/>
              <a:cxnLst/>
              <a:rect l="l" t="t" r="r" b="b"/>
              <a:pathLst>
                <a:path w="123" h="4" extrusionOk="0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3" name="Google Shape;583;p15"/>
            <p:cNvSpPr/>
            <p:nvPr/>
          </p:nvSpPr>
          <p:spPr>
            <a:xfrm>
              <a:off x="9621838" y="1546479"/>
              <a:ext cx="11112" cy="8617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4" name="Google Shape;584;p15"/>
            <p:cNvSpPr/>
            <p:nvPr/>
          </p:nvSpPr>
          <p:spPr>
            <a:xfrm>
              <a:off x="8951913" y="1568636"/>
              <a:ext cx="96837" cy="8617"/>
            </a:xfrm>
            <a:custGeom>
              <a:avLst/>
              <a:gdLst/>
              <a:ahLst/>
              <a:cxnLst/>
              <a:rect l="l" t="t" r="r" b="b"/>
              <a:pathLst>
                <a:path w="101" h="10" extrusionOk="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5" name="Google Shape;585;p15"/>
            <p:cNvSpPr/>
            <p:nvPr/>
          </p:nvSpPr>
          <p:spPr>
            <a:xfrm>
              <a:off x="9005888" y="1566174"/>
              <a:ext cx="17462" cy="2462"/>
            </a:xfrm>
            <a:custGeom>
              <a:avLst/>
              <a:gdLst/>
              <a:ahLst/>
              <a:cxnLst/>
              <a:rect l="l" t="t" r="r" b="b"/>
              <a:pathLst>
                <a:path w="19" h="2" extrusionOk="0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6" name="Google Shape;586;p15"/>
            <p:cNvSpPr/>
            <p:nvPr/>
          </p:nvSpPr>
          <p:spPr>
            <a:xfrm>
              <a:off x="1587500" y="1516937"/>
              <a:ext cx="38100" cy="3693"/>
            </a:xfrm>
            <a:custGeom>
              <a:avLst/>
              <a:gdLst/>
              <a:ahLst/>
              <a:cxnLst/>
              <a:rect l="l" t="t" r="r" b="b"/>
              <a:pathLst>
                <a:path w="39" h="4" extrusionOk="0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7" name="Google Shape;587;p15"/>
            <p:cNvSpPr/>
            <p:nvPr/>
          </p:nvSpPr>
          <p:spPr>
            <a:xfrm>
              <a:off x="1522413" y="1519399"/>
              <a:ext cx="30162" cy="4924"/>
            </a:xfrm>
            <a:custGeom>
              <a:avLst/>
              <a:gdLst/>
              <a:ahLst/>
              <a:cxnLst/>
              <a:rect l="l" t="t" r="r" b="b"/>
              <a:pathLst>
                <a:path w="32" h="6" extrusionOk="0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8" name="Google Shape;588;p15"/>
            <p:cNvSpPr/>
            <p:nvPr/>
          </p:nvSpPr>
          <p:spPr>
            <a:xfrm>
              <a:off x="6650038" y="1573559"/>
              <a:ext cx="33337" cy="3693"/>
            </a:xfrm>
            <a:custGeom>
              <a:avLst/>
              <a:gdLst/>
              <a:ahLst/>
              <a:cxnLst/>
              <a:rect l="l" t="t" r="r" b="b"/>
              <a:pathLst>
                <a:path w="34" h="4" extrusionOk="0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9" name="Google Shape;589;p15"/>
            <p:cNvSpPr/>
            <p:nvPr/>
          </p:nvSpPr>
          <p:spPr>
            <a:xfrm>
              <a:off x="6162675" y="1566174"/>
              <a:ext cx="15875" cy="4924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90" name="Google Shape;590;p15"/>
            <p:cNvSpPr/>
            <p:nvPr/>
          </p:nvSpPr>
          <p:spPr>
            <a:xfrm>
              <a:off x="5738813" y="1571097"/>
              <a:ext cx="60325" cy="6155"/>
            </a:xfrm>
            <a:custGeom>
              <a:avLst/>
              <a:gdLst/>
              <a:ahLst/>
              <a:cxnLst/>
              <a:rect l="l" t="t" r="r" b="b"/>
              <a:pathLst>
                <a:path w="63" h="8" extrusionOk="0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591" name="Google Shape;591;p15"/>
          <p:cNvSpPr txBox="1"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nsola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15"/>
          <p:cNvSpPr txBox="1"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3" name="Google Shape;593;p15"/>
          <p:cNvSpPr txBox="1">
            <a:spLocks noGrp="1"/>
          </p:cNvSpPr>
          <p:nvPr>
            <p:ph type="body" idx="2"/>
          </p:nvPr>
        </p:nvSpPr>
        <p:spPr>
          <a:xfrm>
            <a:off x="1522413" y="2819399"/>
            <a:ext cx="4416552" cy="335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594" name="Google Shape;594;p15"/>
          <p:cNvSpPr txBox="1">
            <a:spLocks noGrp="1"/>
          </p:cNvSpPr>
          <p:nvPr>
            <p:ph type="body" idx="3"/>
          </p:nvPr>
        </p:nvSpPr>
        <p:spPr>
          <a:xfrm>
            <a:off x="6249860" y="1905000"/>
            <a:ext cx="441655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5" name="Google Shape;595;p15"/>
          <p:cNvSpPr txBox="1">
            <a:spLocks noGrp="1"/>
          </p:cNvSpPr>
          <p:nvPr>
            <p:ph type="body" idx="4"/>
          </p:nvPr>
        </p:nvSpPr>
        <p:spPr>
          <a:xfrm>
            <a:off x="6249860" y="2819399"/>
            <a:ext cx="4416552" cy="335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596" name="Google Shape;596;p15"/>
          <p:cNvSpPr txBox="1">
            <a:spLocks noGrp="1"/>
          </p:cNvSpPr>
          <p:nvPr>
            <p:ph type="dt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7" name="Google Shape;597;p15"/>
          <p:cNvSpPr txBox="1">
            <a:spLocks noGrp="1"/>
          </p:cNvSpPr>
          <p:nvPr>
            <p:ph type="ft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8" name="Google Shape;598;p15"/>
          <p:cNvSpPr txBox="1">
            <a:spLocks noGrp="1"/>
          </p:cNvSpPr>
          <p:nvPr>
            <p:ph type="sldNum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6"/>
          <p:cNvSpPr txBox="1">
            <a:spLocks noGrp="1"/>
          </p:cNvSpPr>
          <p:nvPr>
            <p:ph type="dt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1" name="Google Shape;601;p16"/>
          <p:cNvSpPr txBox="1">
            <a:spLocks noGrp="1"/>
          </p:cNvSpPr>
          <p:nvPr>
            <p:ph type="ft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p16"/>
          <p:cNvSpPr txBox="1">
            <a:spLocks noGrp="1"/>
          </p:cNvSpPr>
          <p:nvPr>
            <p:ph type="sldNum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17"/>
          <p:cNvGrpSpPr/>
          <p:nvPr/>
        </p:nvGrpSpPr>
        <p:grpSpPr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05" name="Google Shape;605;p17"/>
            <p:cNvGrpSpPr/>
            <p:nvPr/>
          </p:nvGrpSpPr>
          <p:grpSpPr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606" name="Google Shape;606;p17"/>
              <p:cNvGrpSpPr/>
              <p:nvPr/>
            </p:nvGrpSpPr>
            <p:grpSpPr>
              <a:xfrm flipH="1">
                <a:off x="3310555" y="737968"/>
                <a:ext cx="5294376" cy="54864"/>
                <a:chOff x="1522413" y="1514475"/>
                <a:chExt cx="10569575" cy="64008"/>
              </a:xfrm>
            </p:grpSpPr>
            <p:sp>
              <p:nvSpPr>
                <p:cNvPr id="607" name="Google Shape;607;p17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6" extrusionOk="0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08" name="Google Shape;608;p17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09" name="Google Shape;609;p17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6" extrusionOk="0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10" name="Google Shape;610;p17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6" extrusionOk="0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11" name="Google Shape;611;p17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12" name="Google Shape;612;p17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5" extrusionOk="0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13" name="Google Shape;613;p17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5" extrusionOk="0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14" name="Google Shape;614;p17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" h="6" extrusionOk="0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15" name="Google Shape;615;p17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16" name="Google Shape;616;p17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5" extrusionOk="0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17" name="Google Shape;617;p17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18" name="Google Shape;618;p17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20000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19" name="Google Shape;619;p17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9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20" name="Google Shape;620;p17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21" name="Google Shape;621;p17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22" name="Google Shape;622;p17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4" extrusionOk="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23" name="Google Shape;623;p17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24" name="Google Shape;624;p17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25" name="Google Shape;625;p17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2" extrusionOk="0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26" name="Google Shape;626;p17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27" name="Google Shape;627;p17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" h="1" extrusionOk="0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28" name="Google Shape;628;p17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3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29" name="Google Shape;629;p17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27" extrusionOk="0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30" name="Google Shape;630;p17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" h="6" extrusionOk="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31" name="Google Shape;631;p17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4" extrusionOk="0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32" name="Google Shape;632;p17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1" extrusionOk="0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33" name="Google Shape;633;p17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12" extrusionOk="0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34" name="Google Shape;634;p17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6" extrusionOk="0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35" name="Google Shape;635;p17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7" extrusionOk="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36" name="Google Shape;636;p17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4" extrusionOk="0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37" name="Google Shape;637;p17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1" extrusionOk="0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38" name="Google Shape;638;p17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" h="2" extrusionOk="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39" name="Google Shape;639;p17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9" extrusionOk="0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40" name="Google Shape;640;p17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41" name="Google Shape;641;p17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3" extrusionOk="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42" name="Google Shape;642;p17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5" extrusionOk="0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43" name="Google Shape;643;p17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" extrusionOk="0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44" name="Google Shape;644;p17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2" extrusionOk="0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45" name="Google Shape;645;p17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46" name="Google Shape;646;p17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1" extrusionOk="0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47" name="Google Shape;647;p17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48" name="Google Shape;648;p17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49" name="Google Shape;649;p17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3" extrusionOk="0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50" name="Google Shape;650;p17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51" name="Google Shape;651;p17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52" name="Google Shape;652;p17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53" name="Google Shape;653;p17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1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54" name="Google Shape;654;p17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" extrusionOk="0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55" name="Google Shape;655;p17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56" name="Google Shape;656;p17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17" extrusionOk="0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57" name="Google Shape;657;p17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0" h="75" extrusionOk="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58" name="Google Shape;658;p17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3" extrusionOk="0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59" name="Google Shape;659;p17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60" name="Google Shape;660;p17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61" name="Google Shape;661;p17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62" name="Google Shape;662;p17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63" name="Google Shape;663;p17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7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64" name="Google Shape;664;p17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" extrusionOk="0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65" name="Google Shape;665;p17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" h="12" extrusionOk="0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66" name="Google Shape;666;p17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5" extrusionOk="0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67" name="Google Shape;667;p17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" h="3" extrusionOk="0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68" name="Google Shape;668;p17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69" name="Google Shape;669;p17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1" extrusionOk="0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70" name="Google Shape;670;p17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4" extrusionOk="0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71" name="Google Shape;671;p17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7" extrusionOk="0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72" name="Google Shape;672;p17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4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73" name="Google Shape;673;p17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0" extrusionOk="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74" name="Google Shape;674;p17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10" extrusionOk="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75" name="Google Shape;675;p17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76" name="Google Shape;676;p17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4" extrusionOk="0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77" name="Google Shape;677;p17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6" extrusionOk="0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78" name="Google Shape;678;p17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4" extrusionOk="0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79" name="Google Shape;679;p17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6" extrusionOk="0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80" name="Google Shape;680;p17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8" extrusionOk="0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  <p:grpSp>
            <p:nvGrpSpPr>
              <p:cNvPr id="681" name="Google Shape;681;p17"/>
              <p:cNvGrpSpPr/>
              <p:nvPr/>
            </p:nvGrpSpPr>
            <p:grpSpPr>
              <a:xfrm rot="-5400000" flipH="1">
                <a:off x="6492229" y="2755658"/>
                <a:ext cx="4114800" cy="36576"/>
                <a:chOff x="1522413" y="1514475"/>
                <a:chExt cx="10569575" cy="64008"/>
              </a:xfrm>
            </p:grpSpPr>
            <p:sp>
              <p:nvSpPr>
                <p:cNvPr id="682" name="Google Shape;682;p17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6" extrusionOk="0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83" name="Google Shape;683;p17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84" name="Google Shape;684;p17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6" extrusionOk="0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85" name="Google Shape;685;p17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6" extrusionOk="0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86" name="Google Shape;686;p17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87" name="Google Shape;687;p17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5" extrusionOk="0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88" name="Google Shape;688;p17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5" extrusionOk="0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89" name="Google Shape;689;p17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" h="6" extrusionOk="0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90" name="Google Shape;690;p17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91" name="Google Shape;691;p17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5" extrusionOk="0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92" name="Google Shape;692;p17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93" name="Google Shape;693;p17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20000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94" name="Google Shape;694;p17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9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95" name="Google Shape;695;p17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96" name="Google Shape;696;p17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97" name="Google Shape;697;p17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4" extrusionOk="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98" name="Google Shape;698;p17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99" name="Google Shape;699;p17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00" name="Google Shape;700;p17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2" extrusionOk="0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01" name="Google Shape;701;p17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02" name="Google Shape;702;p17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" h="1" extrusionOk="0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03" name="Google Shape;703;p17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3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04" name="Google Shape;704;p17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27" extrusionOk="0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05" name="Google Shape;705;p17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" h="6" extrusionOk="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06" name="Google Shape;706;p17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4" extrusionOk="0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07" name="Google Shape;707;p17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1" extrusionOk="0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08" name="Google Shape;708;p17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12" extrusionOk="0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09" name="Google Shape;709;p17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6" extrusionOk="0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10" name="Google Shape;710;p17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7" extrusionOk="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11" name="Google Shape;711;p17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4" extrusionOk="0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12" name="Google Shape;712;p17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1" extrusionOk="0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13" name="Google Shape;713;p17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" h="2" extrusionOk="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14" name="Google Shape;714;p17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9" extrusionOk="0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15" name="Google Shape;715;p17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16" name="Google Shape;716;p17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3" extrusionOk="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17" name="Google Shape;717;p17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5" extrusionOk="0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18" name="Google Shape;718;p17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" extrusionOk="0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19" name="Google Shape;719;p17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2" extrusionOk="0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20" name="Google Shape;720;p17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21" name="Google Shape;721;p17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1" extrusionOk="0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22" name="Google Shape;722;p17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23" name="Google Shape;723;p17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24" name="Google Shape;724;p17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3" extrusionOk="0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25" name="Google Shape;725;p17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26" name="Google Shape;726;p17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27" name="Google Shape;727;p17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28" name="Google Shape;728;p17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1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29" name="Google Shape;729;p17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" extrusionOk="0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30" name="Google Shape;730;p17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31" name="Google Shape;731;p17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17" extrusionOk="0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32" name="Google Shape;732;p17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0" h="75" extrusionOk="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33" name="Google Shape;733;p17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3" extrusionOk="0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34" name="Google Shape;734;p17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35" name="Google Shape;735;p17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36" name="Google Shape;736;p17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37" name="Google Shape;737;p17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38" name="Google Shape;738;p17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7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39" name="Google Shape;739;p17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" extrusionOk="0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40" name="Google Shape;740;p17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" h="12" extrusionOk="0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41" name="Google Shape;741;p17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5" extrusionOk="0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42" name="Google Shape;742;p17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" h="3" extrusionOk="0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43" name="Google Shape;743;p17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44" name="Google Shape;744;p17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1" extrusionOk="0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45" name="Google Shape;745;p17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4" extrusionOk="0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46" name="Google Shape;746;p17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7" extrusionOk="0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47" name="Google Shape;747;p17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4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48" name="Google Shape;748;p17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0" extrusionOk="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49" name="Google Shape;749;p17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10" extrusionOk="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50" name="Google Shape;750;p17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51" name="Google Shape;751;p17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4" extrusionOk="0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52" name="Google Shape;752;p17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6" extrusionOk="0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53" name="Google Shape;753;p17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4" extrusionOk="0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54" name="Google Shape;754;p17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6" extrusionOk="0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55" name="Google Shape;755;p17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8" extrusionOk="0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</p:grpSp>
        <p:grpSp>
          <p:nvGrpSpPr>
            <p:cNvPr id="756" name="Google Shape;756;p17"/>
            <p:cNvGrpSpPr/>
            <p:nvPr/>
          </p:nvGrpSpPr>
          <p:grpSpPr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757" name="Google Shape;757;p17"/>
              <p:cNvGrpSpPr/>
              <p:nvPr/>
            </p:nvGrpSpPr>
            <p:grpSpPr>
              <a:xfrm flipH="1">
                <a:off x="3310555" y="737968"/>
                <a:ext cx="5294376" cy="54864"/>
                <a:chOff x="1522413" y="1514475"/>
                <a:chExt cx="10569575" cy="64008"/>
              </a:xfrm>
            </p:grpSpPr>
            <p:sp>
              <p:nvSpPr>
                <p:cNvPr id="758" name="Google Shape;758;p17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6" extrusionOk="0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59" name="Google Shape;759;p17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60" name="Google Shape;760;p17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6" extrusionOk="0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61" name="Google Shape;761;p17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6" extrusionOk="0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62" name="Google Shape;762;p17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63" name="Google Shape;763;p17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5" extrusionOk="0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64" name="Google Shape;764;p17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5" extrusionOk="0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65" name="Google Shape;765;p17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" h="6" extrusionOk="0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66" name="Google Shape;766;p17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67" name="Google Shape;767;p17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5" extrusionOk="0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68" name="Google Shape;768;p17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69" name="Google Shape;769;p17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20000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70" name="Google Shape;770;p17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9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71" name="Google Shape;771;p17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72" name="Google Shape;772;p17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73" name="Google Shape;773;p17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4" extrusionOk="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74" name="Google Shape;774;p17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75" name="Google Shape;775;p17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76" name="Google Shape;776;p17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2" extrusionOk="0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77" name="Google Shape;777;p17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78" name="Google Shape;778;p17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" h="1" extrusionOk="0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79" name="Google Shape;779;p17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3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80" name="Google Shape;780;p17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27" extrusionOk="0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81" name="Google Shape;781;p17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" h="6" extrusionOk="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82" name="Google Shape;782;p17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4" extrusionOk="0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83" name="Google Shape;783;p17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1" extrusionOk="0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84" name="Google Shape;784;p17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12" extrusionOk="0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85" name="Google Shape;785;p17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6" extrusionOk="0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86" name="Google Shape;786;p17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7" extrusionOk="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87" name="Google Shape;787;p17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4" extrusionOk="0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88" name="Google Shape;788;p17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1" extrusionOk="0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89" name="Google Shape;789;p17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" h="2" extrusionOk="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90" name="Google Shape;790;p17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9" extrusionOk="0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91" name="Google Shape;791;p17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92" name="Google Shape;792;p17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3" extrusionOk="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93" name="Google Shape;793;p17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5" extrusionOk="0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94" name="Google Shape;794;p17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" extrusionOk="0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95" name="Google Shape;795;p17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2" extrusionOk="0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96" name="Google Shape;796;p17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97" name="Google Shape;797;p17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1" extrusionOk="0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98" name="Google Shape;798;p17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99" name="Google Shape;799;p17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00" name="Google Shape;800;p17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3" extrusionOk="0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01" name="Google Shape;801;p17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02" name="Google Shape;802;p17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03" name="Google Shape;803;p17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04" name="Google Shape;804;p17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1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05" name="Google Shape;805;p17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" extrusionOk="0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06" name="Google Shape;806;p17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07" name="Google Shape;807;p17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17" extrusionOk="0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08" name="Google Shape;808;p17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0" h="75" extrusionOk="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09" name="Google Shape;809;p17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3" extrusionOk="0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10" name="Google Shape;810;p17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11" name="Google Shape;811;p17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12" name="Google Shape;812;p17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13" name="Google Shape;813;p17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14" name="Google Shape;814;p17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7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15" name="Google Shape;815;p17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" extrusionOk="0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16" name="Google Shape;816;p17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" h="12" extrusionOk="0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17" name="Google Shape;817;p17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5" extrusionOk="0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18" name="Google Shape;818;p17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" h="3" extrusionOk="0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19" name="Google Shape;819;p17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20" name="Google Shape;820;p17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1" extrusionOk="0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21" name="Google Shape;821;p17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4" extrusionOk="0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22" name="Google Shape;822;p17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7" extrusionOk="0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23" name="Google Shape;823;p17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4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24" name="Google Shape;824;p17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0" extrusionOk="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25" name="Google Shape;825;p17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10" extrusionOk="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26" name="Google Shape;826;p17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27" name="Google Shape;827;p17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4" extrusionOk="0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28" name="Google Shape;828;p17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6" extrusionOk="0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29" name="Google Shape;829;p17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4" extrusionOk="0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30" name="Google Shape;830;p17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6" extrusionOk="0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31" name="Google Shape;831;p17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8" extrusionOk="0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  <p:grpSp>
            <p:nvGrpSpPr>
              <p:cNvPr id="832" name="Google Shape;832;p17"/>
              <p:cNvGrpSpPr/>
              <p:nvPr/>
            </p:nvGrpSpPr>
            <p:grpSpPr>
              <a:xfrm rot="-5400000" flipH="1">
                <a:off x="6492229" y="2755658"/>
                <a:ext cx="4114800" cy="36576"/>
                <a:chOff x="1522413" y="1514475"/>
                <a:chExt cx="10569575" cy="64008"/>
              </a:xfrm>
            </p:grpSpPr>
            <p:sp>
              <p:nvSpPr>
                <p:cNvPr id="833" name="Google Shape;833;p17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6" extrusionOk="0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34" name="Google Shape;834;p17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35" name="Google Shape;835;p17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6" extrusionOk="0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36" name="Google Shape;836;p17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6" extrusionOk="0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37" name="Google Shape;837;p17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38" name="Google Shape;838;p17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5" extrusionOk="0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39" name="Google Shape;839;p17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5" extrusionOk="0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40" name="Google Shape;840;p17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" h="6" extrusionOk="0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41" name="Google Shape;841;p17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42" name="Google Shape;842;p17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5" extrusionOk="0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43" name="Google Shape;843;p17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44" name="Google Shape;844;p17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20000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45" name="Google Shape;845;p17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9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46" name="Google Shape;846;p17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47" name="Google Shape;847;p17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48" name="Google Shape;848;p17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4" extrusionOk="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49" name="Google Shape;849;p17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50" name="Google Shape;850;p17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51" name="Google Shape;851;p17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2" extrusionOk="0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52" name="Google Shape;852;p17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53" name="Google Shape;853;p17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" h="1" extrusionOk="0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54" name="Google Shape;854;p17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3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55" name="Google Shape;855;p17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27" extrusionOk="0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56" name="Google Shape;856;p17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" h="6" extrusionOk="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57" name="Google Shape;857;p17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4" extrusionOk="0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58" name="Google Shape;858;p17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1" extrusionOk="0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59" name="Google Shape;859;p17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12" extrusionOk="0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60" name="Google Shape;860;p17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6" extrusionOk="0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61" name="Google Shape;861;p17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7" extrusionOk="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62" name="Google Shape;862;p17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4" extrusionOk="0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63" name="Google Shape;863;p17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1" extrusionOk="0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64" name="Google Shape;864;p17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" h="2" extrusionOk="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65" name="Google Shape;865;p17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9" extrusionOk="0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66" name="Google Shape;866;p17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67" name="Google Shape;867;p17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3" extrusionOk="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68" name="Google Shape;868;p17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5" extrusionOk="0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69" name="Google Shape;869;p17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" extrusionOk="0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70" name="Google Shape;870;p17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2" extrusionOk="0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71" name="Google Shape;871;p17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72" name="Google Shape;872;p17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1" extrusionOk="0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73" name="Google Shape;873;p17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74" name="Google Shape;874;p17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75" name="Google Shape;875;p17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3" extrusionOk="0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76" name="Google Shape;876;p17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77" name="Google Shape;877;p17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78" name="Google Shape;878;p17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79" name="Google Shape;879;p17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1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80" name="Google Shape;880;p17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" extrusionOk="0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81" name="Google Shape;881;p17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82" name="Google Shape;882;p17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17" extrusionOk="0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83" name="Google Shape;883;p17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0" h="75" extrusionOk="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84" name="Google Shape;884;p17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3" extrusionOk="0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85" name="Google Shape;885;p17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86" name="Google Shape;886;p17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87" name="Google Shape;887;p17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88" name="Google Shape;888;p17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89" name="Google Shape;889;p17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7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90" name="Google Shape;890;p17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" extrusionOk="0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91" name="Google Shape;891;p17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" h="12" extrusionOk="0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92" name="Google Shape;892;p17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5" extrusionOk="0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93" name="Google Shape;893;p17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" h="3" extrusionOk="0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94" name="Google Shape;894;p17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95" name="Google Shape;895;p17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1" extrusionOk="0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96" name="Google Shape;896;p17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4" extrusionOk="0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97" name="Google Shape;897;p17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7" extrusionOk="0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98" name="Google Shape;898;p17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4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99" name="Google Shape;899;p17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0" extrusionOk="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00" name="Google Shape;900;p17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10" extrusionOk="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01" name="Google Shape;901;p17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02" name="Google Shape;902;p17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4" extrusionOk="0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03" name="Google Shape;903;p17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6" extrusionOk="0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04" name="Google Shape;904;p17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4" extrusionOk="0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05" name="Google Shape;905;p17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6" extrusionOk="0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06" name="Google Shape;906;p17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8" extrusionOk="0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</p:grpSp>
      </p:grpSp>
      <p:sp>
        <p:nvSpPr>
          <p:cNvPr id="907" name="Google Shape;907;p17"/>
          <p:cNvSpPr txBox="1"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nsolas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8" name="Google Shape;908;p17"/>
          <p:cNvSpPr txBox="1">
            <a:spLocks noGrp="1"/>
          </p:cNvSpPr>
          <p:nvPr>
            <p:ph type="body" idx="1"/>
          </p:nvPr>
        </p:nvSpPr>
        <p:spPr>
          <a:xfrm>
            <a:off x="4710022" y="1905000"/>
            <a:ext cx="566928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909" name="Google Shape;909;p17"/>
          <p:cNvSpPr txBox="1">
            <a:spLocks noGrp="1"/>
          </p:cNvSpPr>
          <p:nvPr>
            <p:ph type="body" idx="2"/>
          </p:nvPr>
        </p:nvSpPr>
        <p:spPr>
          <a:xfrm>
            <a:off x="1522413" y="3429000"/>
            <a:ext cx="27432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10" name="Google Shape;910;p17"/>
          <p:cNvSpPr txBox="1">
            <a:spLocks noGrp="1"/>
          </p:cNvSpPr>
          <p:nvPr>
            <p:ph type="dt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1" name="Google Shape;911;p17"/>
          <p:cNvSpPr txBox="1">
            <a:spLocks noGrp="1"/>
          </p:cNvSpPr>
          <p:nvPr>
            <p:ph type="ft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2" name="Google Shape;912;p17"/>
          <p:cNvSpPr txBox="1">
            <a:spLocks noGrp="1"/>
          </p:cNvSpPr>
          <p:nvPr>
            <p:ph type="sldNum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4" name="Google Shape;914;p18"/>
          <p:cNvGrpSpPr/>
          <p:nvPr/>
        </p:nvGrpSpPr>
        <p:grpSpPr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915" name="Google Shape;915;p18"/>
            <p:cNvGrpSpPr/>
            <p:nvPr/>
          </p:nvGrpSpPr>
          <p:grpSpPr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916" name="Google Shape;916;p18"/>
              <p:cNvGrpSpPr/>
              <p:nvPr/>
            </p:nvGrpSpPr>
            <p:grpSpPr>
              <a:xfrm flipH="1">
                <a:off x="3310555" y="737968"/>
                <a:ext cx="5294376" cy="54864"/>
                <a:chOff x="1522413" y="1514475"/>
                <a:chExt cx="10569575" cy="64008"/>
              </a:xfrm>
            </p:grpSpPr>
            <p:sp>
              <p:nvSpPr>
                <p:cNvPr id="917" name="Google Shape;917;p18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6" extrusionOk="0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18" name="Google Shape;918;p18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19" name="Google Shape;919;p18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6" extrusionOk="0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20" name="Google Shape;920;p18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6" extrusionOk="0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21" name="Google Shape;921;p18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22" name="Google Shape;922;p18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5" extrusionOk="0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23" name="Google Shape;923;p18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5" extrusionOk="0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24" name="Google Shape;924;p18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" h="6" extrusionOk="0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25" name="Google Shape;925;p18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26" name="Google Shape;926;p18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5" extrusionOk="0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27" name="Google Shape;927;p18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28" name="Google Shape;928;p18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20000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29" name="Google Shape;929;p18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9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30" name="Google Shape;930;p18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31" name="Google Shape;931;p18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32" name="Google Shape;932;p18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4" extrusionOk="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33" name="Google Shape;933;p18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34" name="Google Shape;934;p18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35" name="Google Shape;935;p18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2" extrusionOk="0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36" name="Google Shape;936;p18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37" name="Google Shape;937;p18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" h="1" extrusionOk="0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38" name="Google Shape;938;p18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3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39" name="Google Shape;939;p18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27" extrusionOk="0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40" name="Google Shape;940;p18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" h="6" extrusionOk="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41" name="Google Shape;941;p18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4" extrusionOk="0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42" name="Google Shape;942;p18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1" extrusionOk="0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43" name="Google Shape;943;p18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12" extrusionOk="0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44" name="Google Shape;944;p18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6" extrusionOk="0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45" name="Google Shape;945;p18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7" extrusionOk="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46" name="Google Shape;946;p18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4" extrusionOk="0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47" name="Google Shape;947;p18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1" extrusionOk="0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48" name="Google Shape;948;p18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" h="2" extrusionOk="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49" name="Google Shape;949;p18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9" extrusionOk="0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50" name="Google Shape;950;p18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51" name="Google Shape;951;p18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3" extrusionOk="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52" name="Google Shape;952;p18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5" extrusionOk="0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53" name="Google Shape;953;p18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" extrusionOk="0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54" name="Google Shape;954;p18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2" extrusionOk="0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55" name="Google Shape;955;p18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56" name="Google Shape;956;p18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1" extrusionOk="0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57" name="Google Shape;957;p18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58" name="Google Shape;958;p18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59" name="Google Shape;959;p18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3" extrusionOk="0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60" name="Google Shape;960;p18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61" name="Google Shape;961;p18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62" name="Google Shape;962;p18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63" name="Google Shape;963;p18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1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64" name="Google Shape;964;p18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" extrusionOk="0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65" name="Google Shape;965;p18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66" name="Google Shape;966;p18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17" extrusionOk="0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67" name="Google Shape;967;p18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0" h="75" extrusionOk="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68" name="Google Shape;968;p18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3" extrusionOk="0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69" name="Google Shape;969;p18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70" name="Google Shape;970;p18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71" name="Google Shape;971;p18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72" name="Google Shape;972;p18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73" name="Google Shape;973;p18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7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74" name="Google Shape;974;p18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" extrusionOk="0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75" name="Google Shape;975;p18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" h="12" extrusionOk="0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76" name="Google Shape;976;p18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5" extrusionOk="0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77" name="Google Shape;977;p18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" h="3" extrusionOk="0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78" name="Google Shape;978;p18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79" name="Google Shape;979;p18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1" extrusionOk="0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80" name="Google Shape;980;p18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4" extrusionOk="0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81" name="Google Shape;981;p18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7" extrusionOk="0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82" name="Google Shape;982;p18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4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83" name="Google Shape;983;p18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0" extrusionOk="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84" name="Google Shape;984;p18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10" extrusionOk="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85" name="Google Shape;985;p18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86" name="Google Shape;986;p18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4" extrusionOk="0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87" name="Google Shape;987;p18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6" extrusionOk="0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88" name="Google Shape;988;p18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4" extrusionOk="0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89" name="Google Shape;989;p18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6" extrusionOk="0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90" name="Google Shape;990;p18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8" extrusionOk="0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  <p:grpSp>
            <p:nvGrpSpPr>
              <p:cNvPr id="991" name="Google Shape;991;p18"/>
              <p:cNvGrpSpPr/>
              <p:nvPr/>
            </p:nvGrpSpPr>
            <p:grpSpPr>
              <a:xfrm rot="-5400000" flipH="1">
                <a:off x="6492229" y="2755658"/>
                <a:ext cx="4114800" cy="36576"/>
                <a:chOff x="1522413" y="1514475"/>
                <a:chExt cx="10569575" cy="64008"/>
              </a:xfrm>
            </p:grpSpPr>
            <p:sp>
              <p:nvSpPr>
                <p:cNvPr id="992" name="Google Shape;992;p18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6" extrusionOk="0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93" name="Google Shape;993;p18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94" name="Google Shape;994;p18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6" extrusionOk="0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95" name="Google Shape;995;p18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6" extrusionOk="0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96" name="Google Shape;996;p18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97" name="Google Shape;997;p18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5" extrusionOk="0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98" name="Google Shape;998;p18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5" extrusionOk="0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99" name="Google Shape;999;p18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" h="6" extrusionOk="0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00" name="Google Shape;1000;p18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01" name="Google Shape;1001;p18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5" extrusionOk="0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02" name="Google Shape;1002;p18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03" name="Google Shape;1003;p18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20000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04" name="Google Shape;1004;p18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9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05" name="Google Shape;1005;p18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06" name="Google Shape;1006;p18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07" name="Google Shape;1007;p18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4" extrusionOk="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08" name="Google Shape;1008;p18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09" name="Google Shape;1009;p18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10" name="Google Shape;1010;p18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2" extrusionOk="0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11" name="Google Shape;1011;p18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12" name="Google Shape;1012;p18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" h="1" extrusionOk="0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13" name="Google Shape;1013;p18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3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14" name="Google Shape;1014;p18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27" extrusionOk="0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15" name="Google Shape;1015;p18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" h="6" extrusionOk="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16" name="Google Shape;1016;p18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4" extrusionOk="0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17" name="Google Shape;1017;p18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1" extrusionOk="0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18" name="Google Shape;1018;p18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12" extrusionOk="0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19" name="Google Shape;1019;p18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6" extrusionOk="0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20" name="Google Shape;1020;p18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7" extrusionOk="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21" name="Google Shape;1021;p18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4" extrusionOk="0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22" name="Google Shape;1022;p18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1" extrusionOk="0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23" name="Google Shape;1023;p18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" h="2" extrusionOk="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24" name="Google Shape;1024;p18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9" extrusionOk="0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25" name="Google Shape;1025;p18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26" name="Google Shape;1026;p18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3" extrusionOk="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27" name="Google Shape;1027;p18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5" extrusionOk="0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28" name="Google Shape;1028;p18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" extrusionOk="0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29" name="Google Shape;1029;p18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2" extrusionOk="0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30" name="Google Shape;1030;p18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31" name="Google Shape;1031;p18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1" extrusionOk="0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32" name="Google Shape;1032;p18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33" name="Google Shape;1033;p18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34" name="Google Shape;1034;p18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3" extrusionOk="0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35" name="Google Shape;1035;p18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36" name="Google Shape;1036;p18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37" name="Google Shape;1037;p18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38" name="Google Shape;1038;p18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1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39" name="Google Shape;1039;p18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" extrusionOk="0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40" name="Google Shape;1040;p18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41" name="Google Shape;1041;p18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17" extrusionOk="0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42" name="Google Shape;1042;p18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0" h="75" extrusionOk="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43" name="Google Shape;1043;p18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3" extrusionOk="0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44" name="Google Shape;1044;p18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45" name="Google Shape;1045;p18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46" name="Google Shape;1046;p18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47" name="Google Shape;1047;p18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48" name="Google Shape;1048;p18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7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49" name="Google Shape;1049;p18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" extrusionOk="0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50" name="Google Shape;1050;p18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" h="12" extrusionOk="0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51" name="Google Shape;1051;p18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5" extrusionOk="0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52" name="Google Shape;1052;p18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" h="3" extrusionOk="0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53" name="Google Shape;1053;p18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54" name="Google Shape;1054;p18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1" extrusionOk="0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55" name="Google Shape;1055;p18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4" extrusionOk="0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56" name="Google Shape;1056;p18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7" extrusionOk="0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57" name="Google Shape;1057;p18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4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58" name="Google Shape;1058;p18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0" extrusionOk="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59" name="Google Shape;1059;p18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10" extrusionOk="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60" name="Google Shape;1060;p18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61" name="Google Shape;1061;p18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4" extrusionOk="0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62" name="Google Shape;1062;p18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6" extrusionOk="0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63" name="Google Shape;1063;p18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4" extrusionOk="0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64" name="Google Shape;1064;p18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6" extrusionOk="0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65" name="Google Shape;1065;p18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8" extrusionOk="0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</p:grpSp>
        <p:grpSp>
          <p:nvGrpSpPr>
            <p:cNvPr id="1066" name="Google Shape;1066;p18"/>
            <p:cNvGrpSpPr/>
            <p:nvPr/>
          </p:nvGrpSpPr>
          <p:grpSpPr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1067" name="Google Shape;1067;p18"/>
              <p:cNvGrpSpPr/>
              <p:nvPr/>
            </p:nvGrpSpPr>
            <p:grpSpPr>
              <a:xfrm flipH="1">
                <a:off x="3310555" y="737968"/>
                <a:ext cx="5294376" cy="54864"/>
                <a:chOff x="1522413" y="1514475"/>
                <a:chExt cx="10569575" cy="64008"/>
              </a:xfrm>
            </p:grpSpPr>
            <p:sp>
              <p:nvSpPr>
                <p:cNvPr id="1068" name="Google Shape;1068;p18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6" extrusionOk="0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69" name="Google Shape;1069;p18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70" name="Google Shape;1070;p18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6" extrusionOk="0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71" name="Google Shape;1071;p18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6" extrusionOk="0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72" name="Google Shape;1072;p18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73" name="Google Shape;1073;p18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5" extrusionOk="0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74" name="Google Shape;1074;p18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5" extrusionOk="0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75" name="Google Shape;1075;p18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" h="6" extrusionOk="0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76" name="Google Shape;1076;p18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77" name="Google Shape;1077;p18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5" extrusionOk="0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78" name="Google Shape;1078;p18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79" name="Google Shape;1079;p18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20000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80" name="Google Shape;1080;p18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9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81" name="Google Shape;1081;p18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82" name="Google Shape;1082;p18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83" name="Google Shape;1083;p18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4" extrusionOk="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84" name="Google Shape;1084;p18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85" name="Google Shape;1085;p18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86" name="Google Shape;1086;p18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2" extrusionOk="0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87" name="Google Shape;1087;p18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88" name="Google Shape;1088;p18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" h="1" extrusionOk="0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89" name="Google Shape;1089;p18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3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90" name="Google Shape;1090;p18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27" extrusionOk="0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91" name="Google Shape;1091;p18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" h="6" extrusionOk="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92" name="Google Shape;1092;p18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4" extrusionOk="0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93" name="Google Shape;1093;p18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1" extrusionOk="0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94" name="Google Shape;1094;p18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12" extrusionOk="0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95" name="Google Shape;1095;p18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6" extrusionOk="0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96" name="Google Shape;1096;p18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7" extrusionOk="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97" name="Google Shape;1097;p18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4" extrusionOk="0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98" name="Google Shape;1098;p18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1" extrusionOk="0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99" name="Google Shape;1099;p18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" h="2" extrusionOk="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00" name="Google Shape;1100;p18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9" extrusionOk="0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01" name="Google Shape;1101;p18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02" name="Google Shape;1102;p18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3" extrusionOk="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03" name="Google Shape;1103;p18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5" extrusionOk="0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04" name="Google Shape;1104;p18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" extrusionOk="0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05" name="Google Shape;1105;p18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2" extrusionOk="0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06" name="Google Shape;1106;p18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07" name="Google Shape;1107;p18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1" extrusionOk="0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08" name="Google Shape;1108;p18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09" name="Google Shape;1109;p18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10" name="Google Shape;1110;p18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3" extrusionOk="0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11" name="Google Shape;1111;p18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12" name="Google Shape;1112;p18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13" name="Google Shape;1113;p18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14" name="Google Shape;1114;p18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1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15" name="Google Shape;1115;p18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" extrusionOk="0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16" name="Google Shape;1116;p18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17" name="Google Shape;1117;p18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17" extrusionOk="0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18" name="Google Shape;1118;p18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0" h="75" extrusionOk="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19" name="Google Shape;1119;p18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3" extrusionOk="0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20" name="Google Shape;1120;p18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21" name="Google Shape;1121;p18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22" name="Google Shape;1122;p18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23" name="Google Shape;1123;p18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24" name="Google Shape;1124;p18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7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25" name="Google Shape;1125;p18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" extrusionOk="0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26" name="Google Shape;1126;p18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" h="12" extrusionOk="0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27" name="Google Shape;1127;p18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5" extrusionOk="0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28" name="Google Shape;1128;p18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" h="3" extrusionOk="0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29" name="Google Shape;1129;p18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30" name="Google Shape;1130;p18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1" extrusionOk="0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31" name="Google Shape;1131;p18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4" extrusionOk="0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32" name="Google Shape;1132;p18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7" extrusionOk="0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33" name="Google Shape;1133;p18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4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34" name="Google Shape;1134;p18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0" extrusionOk="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35" name="Google Shape;1135;p18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10" extrusionOk="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36" name="Google Shape;1136;p18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37" name="Google Shape;1137;p18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4" extrusionOk="0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38" name="Google Shape;1138;p18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6" extrusionOk="0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39" name="Google Shape;1139;p18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4" extrusionOk="0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40" name="Google Shape;1140;p18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6" extrusionOk="0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41" name="Google Shape;1141;p18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8" extrusionOk="0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  <p:grpSp>
            <p:nvGrpSpPr>
              <p:cNvPr id="1142" name="Google Shape;1142;p18"/>
              <p:cNvGrpSpPr/>
              <p:nvPr/>
            </p:nvGrpSpPr>
            <p:grpSpPr>
              <a:xfrm rot="-5400000" flipH="1">
                <a:off x="6492229" y="2755658"/>
                <a:ext cx="4114800" cy="36576"/>
                <a:chOff x="1522413" y="1514475"/>
                <a:chExt cx="10569575" cy="64008"/>
              </a:xfrm>
            </p:grpSpPr>
            <p:sp>
              <p:nvSpPr>
                <p:cNvPr id="1143" name="Google Shape;1143;p18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6" extrusionOk="0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44" name="Google Shape;1144;p18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45" name="Google Shape;1145;p18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6" extrusionOk="0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46" name="Google Shape;1146;p18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6" extrusionOk="0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47" name="Google Shape;1147;p18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48" name="Google Shape;1148;p18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5" extrusionOk="0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49" name="Google Shape;1149;p18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5" extrusionOk="0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50" name="Google Shape;1150;p18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" h="6" extrusionOk="0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51" name="Google Shape;1151;p18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52" name="Google Shape;1152;p18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5" extrusionOk="0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53" name="Google Shape;1153;p18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54" name="Google Shape;1154;p18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20000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55" name="Google Shape;1155;p18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9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56" name="Google Shape;1156;p18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57" name="Google Shape;1157;p18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58" name="Google Shape;1158;p18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4" extrusionOk="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59" name="Google Shape;1159;p18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60" name="Google Shape;1160;p18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61" name="Google Shape;1161;p18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2" extrusionOk="0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62" name="Google Shape;1162;p18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63" name="Google Shape;1163;p18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" h="1" extrusionOk="0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64" name="Google Shape;1164;p18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3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65" name="Google Shape;1165;p18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27" extrusionOk="0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66" name="Google Shape;1166;p18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" h="6" extrusionOk="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67" name="Google Shape;1167;p18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4" extrusionOk="0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68" name="Google Shape;1168;p18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1" extrusionOk="0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69" name="Google Shape;1169;p18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12" extrusionOk="0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70" name="Google Shape;1170;p18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6" extrusionOk="0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71" name="Google Shape;1171;p18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7" extrusionOk="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72" name="Google Shape;1172;p18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4" extrusionOk="0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73" name="Google Shape;1173;p18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1" extrusionOk="0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74" name="Google Shape;1174;p18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" h="2" extrusionOk="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75" name="Google Shape;1175;p18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9" extrusionOk="0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76" name="Google Shape;1176;p18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77" name="Google Shape;1177;p18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3" extrusionOk="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78" name="Google Shape;1178;p18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5" extrusionOk="0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79" name="Google Shape;1179;p18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" extrusionOk="0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80" name="Google Shape;1180;p18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2" extrusionOk="0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81" name="Google Shape;1181;p18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82" name="Google Shape;1182;p18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1" extrusionOk="0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83" name="Google Shape;1183;p18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84" name="Google Shape;1184;p18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85" name="Google Shape;1185;p18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3" extrusionOk="0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86" name="Google Shape;1186;p18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87" name="Google Shape;1187;p18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88" name="Google Shape;1188;p18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89" name="Google Shape;1189;p18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1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90" name="Google Shape;1190;p18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" extrusionOk="0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91" name="Google Shape;1191;p18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92" name="Google Shape;1192;p18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17" extrusionOk="0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93" name="Google Shape;1193;p18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0" h="75" extrusionOk="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94" name="Google Shape;1194;p18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3" extrusionOk="0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95" name="Google Shape;1195;p18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96" name="Google Shape;1196;p18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97" name="Google Shape;1197;p18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98" name="Google Shape;1198;p18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99" name="Google Shape;1199;p18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7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00" name="Google Shape;1200;p18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" extrusionOk="0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01" name="Google Shape;1201;p18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" h="12" extrusionOk="0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02" name="Google Shape;1202;p18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5" extrusionOk="0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03" name="Google Shape;1203;p18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" h="3" extrusionOk="0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04" name="Google Shape;1204;p18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05" name="Google Shape;1205;p18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1" extrusionOk="0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06" name="Google Shape;1206;p18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4" extrusionOk="0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07" name="Google Shape;1207;p18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7" extrusionOk="0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08" name="Google Shape;1208;p18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4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09" name="Google Shape;1209;p18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0" extrusionOk="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10" name="Google Shape;1210;p18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10" extrusionOk="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11" name="Google Shape;1211;p18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12" name="Google Shape;1212;p18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4" extrusionOk="0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13" name="Google Shape;1213;p18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6" extrusionOk="0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14" name="Google Shape;1214;p18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4" extrusionOk="0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15" name="Google Shape;1215;p18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6" extrusionOk="0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16" name="Google Shape;1216;p18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8" extrusionOk="0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</p:grpSp>
      </p:grpSp>
      <p:sp>
        <p:nvSpPr>
          <p:cNvPr id="1217" name="Google Shape;1217;p18"/>
          <p:cNvSpPr txBox="1"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nsolas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8" name="Google Shape;1218;p18"/>
          <p:cNvSpPr>
            <a:spLocks noGrp="1"/>
          </p:cNvSpPr>
          <p:nvPr>
            <p:ph type="pic" idx="2"/>
          </p:nvPr>
        </p:nvSpPr>
        <p:spPr>
          <a:xfrm>
            <a:off x="1745838" y="1884311"/>
            <a:ext cx="5669280" cy="40416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4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nsolas"/>
              <a:buNone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nsola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nsola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nsola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19" name="Google Shape;1219;p18"/>
          <p:cNvSpPr txBox="1">
            <a:spLocks noGrp="1"/>
          </p:cNvSpPr>
          <p:nvPr>
            <p:ph type="body" idx="1"/>
          </p:nvPr>
        </p:nvSpPr>
        <p:spPr>
          <a:xfrm>
            <a:off x="7905959" y="3411748"/>
            <a:ext cx="27432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20" name="Google Shape;1220;p18"/>
          <p:cNvSpPr txBox="1">
            <a:spLocks noGrp="1"/>
          </p:cNvSpPr>
          <p:nvPr>
            <p:ph type="dt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1" name="Google Shape;1221;p18"/>
          <p:cNvSpPr txBox="1">
            <a:spLocks noGrp="1"/>
          </p:cNvSpPr>
          <p:nvPr>
            <p:ph type="ft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2" name="Google Shape;1222;p18"/>
          <p:cNvSpPr txBox="1">
            <a:spLocks noGrp="1"/>
          </p:cNvSpPr>
          <p:nvPr>
            <p:ph type="sldNum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4" name="Google Shape;1224;p19"/>
          <p:cNvGrpSpPr/>
          <p:nvPr/>
        </p:nvGrpSpPr>
        <p:grpSpPr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225" name="Google Shape;1225;p19"/>
            <p:cNvSpPr/>
            <p:nvPr/>
          </p:nvSpPr>
          <p:spPr>
            <a:xfrm>
              <a:off x="12028488" y="1525554"/>
              <a:ext cx="63500" cy="4924"/>
            </a:xfrm>
            <a:custGeom>
              <a:avLst/>
              <a:gdLst/>
              <a:ahLst/>
              <a:cxnLst/>
              <a:rect l="l" t="t" r="r" b="b"/>
              <a:pathLst>
                <a:path w="67" h="6" extrusionOk="0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26" name="Google Shape;1226;p19"/>
            <p:cNvSpPr/>
            <p:nvPr/>
          </p:nvSpPr>
          <p:spPr>
            <a:xfrm>
              <a:off x="12022138" y="1532939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2" extrusionOk="0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27" name="Google Shape;1227;p19"/>
            <p:cNvSpPr/>
            <p:nvPr/>
          </p:nvSpPr>
          <p:spPr>
            <a:xfrm>
              <a:off x="12041188" y="1531708"/>
              <a:ext cx="39687" cy="6155"/>
            </a:xfrm>
            <a:custGeom>
              <a:avLst/>
              <a:gdLst/>
              <a:ahLst/>
              <a:cxnLst/>
              <a:rect l="l" t="t" r="r" b="b"/>
              <a:pathLst>
                <a:path w="41" h="6" extrusionOk="0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28" name="Google Shape;1228;p19"/>
            <p:cNvSpPr/>
            <p:nvPr/>
          </p:nvSpPr>
          <p:spPr>
            <a:xfrm>
              <a:off x="11831638" y="1526784"/>
              <a:ext cx="42862" cy="4924"/>
            </a:xfrm>
            <a:custGeom>
              <a:avLst/>
              <a:gdLst/>
              <a:ahLst/>
              <a:cxnLst/>
              <a:rect l="l" t="t" r="r" b="b"/>
              <a:pathLst>
                <a:path w="45" h="6" extrusionOk="0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29" name="Google Shape;1229;p19"/>
            <p:cNvSpPr/>
            <p:nvPr/>
          </p:nvSpPr>
          <p:spPr>
            <a:xfrm>
              <a:off x="11809413" y="1531708"/>
              <a:ext cx="41275" cy="2462"/>
            </a:xfrm>
            <a:custGeom>
              <a:avLst/>
              <a:gdLst/>
              <a:ahLst/>
              <a:cxnLst/>
              <a:rect l="l" t="t" r="r" b="b"/>
              <a:pathLst>
                <a:path w="44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0" name="Google Shape;1230;p19"/>
            <p:cNvSpPr/>
            <p:nvPr/>
          </p:nvSpPr>
          <p:spPr>
            <a:xfrm>
              <a:off x="12003088" y="1537863"/>
              <a:ext cx="77787" cy="3693"/>
            </a:xfrm>
            <a:custGeom>
              <a:avLst/>
              <a:gdLst/>
              <a:ahLst/>
              <a:cxnLst/>
              <a:rect l="l" t="t" r="r" b="b"/>
              <a:pathLst>
                <a:path w="82" h="5" extrusionOk="0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1" name="Google Shape;1231;p19"/>
            <p:cNvSpPr/>
            <p:nvPr/>
          </p:nvSpPr>
          <p:spPr>
            <a:xfrm>
              <a:off x="11664950" y="1523092"/>
              <a:ext cx="39687" cy="4924"/>
            </a:xfrm>
            <a:custGeom>
              <a:avLst/>
              <a:gdLst/>
              <a:ahLst/>
              <a:cxnLst/>
              <a:rect l="l" t="t" r="r" b="b"/>
              <a:pathLst>
                <a:path w="42" h="5" extrusionOk="0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2" name="Google Shape;1232;p19"/>
            <p:cNvSpPr/>
            <p:nvPr/>
          </p:nvSpPr>
          <p:spPr>
            <a:xfrm>
              <a:off x="11506200" y="1521861"/>
              <a:ext cx="92075" cy="4924"/>
            </a:xfrm>
            <a:custGeom>
              <a:avLst/>
              <a:gdLst/>
              <a:ahLst/>
              <a:cxnLst/>
              <a:rect l="l" t="t" r="r" b="b"/>
              <a:pathLst>
                <a:path w="98" h="6" extrusionOk="0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3" name="Google Shape;1233;p19"/>
            <p:cNvSpPr/>
            <p:nvPr/>
          </p:nvSpPr>
          <p:spPr>
            <a:xfrm>
              <a:off x="11471275" y="1525554"/>
              <a:ext cx="34925" cy="3693"/>
            </a:xfrm>
            <a:custGeom>
              <a:avLst/>
              <a:gdLst/>
              <a:ahLst/>
              <a:cxnLst/>
              <a:rect l="l" t="t" r="r" b="b"/>
              <a:pathLst>
                <a:path w="36" h="3" extrusionOk="0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4" name="Google Shape;1234;p19"/>
            <p:cNvSpPr/>
            <p:nvPr/>
          </p:nvSpPr>
          <p:spPr>
            <a:xfrm>
              <a:off x="11710988" y="1529246"/>
              <a:ext cx="30162" cy="4924"/>
            </a:xfrm>
            <a:custGeom>
              <a:avLst/>
              <a:gdLst/>
              <a:ahLst/>
              <a:cxnLst/>
              <a:rect l="l" t="t" r="r" b="b"/>
              <a:pathLst>
                <a:path w="32" h="5" extrusionOk="0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5" name="Google Shape;1235;p19"/>
            <p:cNvSpPr/>
            <p:nvPr/>
          </p:nvSpPr>
          <p:spPr>
            <a:xfrm>
              <a:off x="11691938" y="1532939"/>
              <a:ext cx="34925" cy="1231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6" name="Google Shape;1236;p19"/>
            <p:cNvSpPr/>
            <p:nvPr/>
          </p:nvSpPr>
          <p:spPr>
            <a:xfrm>
              <a:off x="11741150" y="1534170"/>
              <a:ext cx="4762" cy="0"/>
            </a:xfrm>
            <a:custGeom>
              <a:avLst/>
              <a:gdLst/>
              <a:ahLst/>
              <a:cxnLst/>
              <a:rect l="l" t="t" r="r" b="b"/>
              <a:pathLst>
                <a:path w="5" h="120000" extrusionOk="0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7" name="Google Shape;1237;p19"/>
            <p:cNvSpPr/>
            <p:nvPr/>
          </p:nvSpPr>
          <p:spPr>
            <a:xfrm>
              <a:off x="11841163" y="1537863"/>
              <a:ext cx="71437" cy="8617"/>
            </a:xfrm>
            <a:custGeom>
              <a:avLst/>
              <a:gdLst/>
              <a:ahLst/>
              <a:cxnLst/>
              <a:rect l="l" t="t" r="r" b="b"/>
              <a:pathLst>
                <a:path w="75" h="9" extrusionOk="0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8" name="Google Shape;1238;p19"/>
            <p:cNvSpPr/>
            <p:nvPr/>
          </p:nvSpPr>
          <p:spPr>
            <a:xfrm>
              <a:off x="11764963" y="1535401"/>
              <a:ext cx="44450" cy="3693"/>
            </a:xfrm>
            <a:custGeom>
              <a:avLst/>
              <a:gdLst/>
              <a:ahLst/>
              <a:cxnLst/>
              <a:rect l="l" t="t" r="r" b="b"/>
              <a:pathLst>
                <a:path w="47" h="4" extrusionOk="0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9" name="Google Shape;1239;p19"/>
            <p:cNvSpPr/>
            <p:nvPr/>
          </p:nvSpPr>
          <p:spPr>
            <a:xfrm>
              <a:off x="11744325" y="1537863"/>
              <a:ext cx="20637" cy="2462"/>
            </a:xfrm>
            <a:custGeom>
              <a:avLst/>
              <a:gdLst/>
              <a:ahLst/>
              <a:cxnLst/>
              <a:rect l="l" t="t" r="r" b="b"/>
              <a:pathLst>
                <a:path w="22" h="2" extrusionOk="0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0" name="Google Shape;1240;p19"/>
            <p:cNvSpPr/>
            <p:nvPr/>
          </p:nvSpPr>
          <p:spPr>
            <a:xfrm>
              <a:off x="11482388" y="1531708"/>
              <a:ext cx="85725" cy="3693"/>
            </a:xfrm>
            <a:custGeom>
              <a:avLst/>
              <a:gdLst/>
              <a:ahLst/>
              <a:cxnLst/>
              <a:rect l="l" t="t" r="r" b="b"/>
              <a:pathLst>
                <a:path w="90" h="4" extrusionOk="0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1" name="Google Shape;1241;p19"/>
            <p:cNvSpPr/>
            <p:nvPr/>
          </p:nvSpPr>
          <p:spPr>
            <a:xfrm>
              <a:off x="11626850" y="1532939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2" name="Google Shape;1242;p19"/>
            <p:cNvSpPr/>
            <p:nvPr/>
          </p:nvSpPr>
          <p:spPr>
            <a:xfrm>
              <a:off x="11261725" y="1534170"/>
              <a:ext cx="4762" cy="0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cubicBezTo>
                    <a:pt x="4" y="0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3" name="Google Shape;1243;p19"/>
            <p:cNvSpPr/>
            <p:nvPr/>
          </p:nvSpPr>
          <p:spPr>
            <a:xfrm>
              <a:off x="11553825" y="1534170"/>
              <a:ext cx="44450" cy="2462"/>
            </a:xfrm>
            <a:custGeom>
              <a:avLst/>
              <a:gdLst/>
              <a:ahLst/>
              <a:cxnLst/>
              <a:rect l="l" t="t" r="r" b="b"/>
              <a:pathLst>
                <a:path w="47" h="2" extrusionOk="0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4" name="Google Shape;1244;p19"/>
            <p:cNvSpPr/>
            <p:nvPr/>
          </p:nvSpPr>
          <p:spPr>
            <a:xfrm>
              <a:off x="11409363" y="1529246"/>
              <a:ext cx="31750" cy="2462"/>
            </a:xfrm>
            <a:custGeom>
              <a:avLst/>
              <a:gdLst/>
              <a:ahLst/>
              <a:cxnLst/>
              <a:rect l="l" t="t" r="r" b="b"/>
              <a:pathLst>
                <a:path w="33" h="3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5" name="Google Shape;1245;p19"/>
            <p:cNvSpPr/>
            <p:nvPr/>
          </p:nvSpPr>
          <p:spPr>
            <a:xfrm>
              <a:off x="11618913" y="153170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6" name="Google Shape;1246;p19"/>
            <p:cNvSpPr/>
            <p:nvPr/>
          </p:nvSpPr>
          <p:spPr>
            <a:xfrm>
              <a:off x="11598275" y="1531708"/>
              <a:ext cx="28575" cy="2462"/>
            </a:xfrm>
            <a:custGeom>
              <a:avLst/>
              <a:gdLst/>
              <a:ahLst/>
              <a:cxnLst/>
              <a:rect l="l" t="t" r="r" b="b"/>
              <a:pathLst>
                <a:path w="31" h="3" extrusionOk="0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7" name="Google Shape;1247;p19"/>
            <p:cNvSpPr/>
            <p:nvPr/>
          </p:nvSpPr>
          <p:spPr>
            <a:xfrm>
              <a:off x="11137900" y="1534170"/>
              <a:ext cx="188912" cy="23388"/>
            </a:xfrm>
            <a:custGeom>
              <a:avLst/>
              <a:gdLst/>
              <a:ahLst/>
              <a:cxnLst/>
              <a:rect l="l" t="t" r="r" b="b"/>
              <a:pathLst>
                <a:path w="198" h="27" extrusionOk="0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8" name="Google Shape;1248;p19"/>
            <p:cNvSpPr/>
            <p:nvPr/>
          </p:nvSpPr>
          <p:spPr>
            <a:xfrm>
              <a:off x="11266488" y="1529246"/>
              <a:ext cx="95250" cy="4924"/>
            </a:xfrm>
            <a:custGeom>
              <a:avLst/>
              <a:gdLst/>
              <a:ahLst/>
              <a:cxnLst/>
              <a:rect l="l" t="t" r="r" b="b"/>
              <a:pathLst>
                <a:path w="100" h="6" extrusionOk="0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9" name="Google Shape;1249;p19"/>
            <p:cNvSpPr/>
            <p:nvPr/>
          </p:nvSpPr>
          <p:spPr>
            <a:xfrm>
              <a:off x="11361738" y="1531708"/>
              <a:ext cx="134937" cy="12309"/>
            </a:xfrm>
            <a:custGeom>
              <a:avLst/>
              <a:gdLst/>
              <a:ahLst/>
              <a:cxnLst/>
              <a:rect l="l" t="t" r="r" b="b"/>
              <a:pathLst>
                <a:path w="142" h="14" extrusionOk="0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0" name="Google Shape;1250;p19"/>
            <p:cNvSpPr/>
            <p:nvPr/>
          </p:nvSpPr>
          <p:spPr>
            <a:xfrm>
              <a:off x="11834813" y="1552634"/>
              <a:ext cx="9525" cy="1231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1" name="Google Shape;1251;p19"/>
            <p:cNvSpPr/>
            <p:nvPr/>
          </p:nvSpPr>
          <p:spPr>
            <a:xfrm>
              <a:off x="11764963" y="1542787"/>
              <a:ext cx="117475" cy="9847"/>
            </a:xfrm>
            <a:custGeom>
              <a:avLst/>
              <a:gdLst/>
              <a:ahLst/>
              <a:cxnLst/>
              <a:rect l="l" t="t" r="r" b="b"/>
              <a:pathLst>
                <a:path w="122" h="12" extrusionOk="0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2" name="Google Shape;1252;p19"/>
            <p:cNvSpPr/>
            <p:nvPr/>
          </p:nvSpPr>
          <p:spPr>
            <a:xfrm>
              <a:off x="11555413" y="1544017"/>
              <a:ext cx="69850" cy="4924"/>
            </a:xfrm>
            <a:custGeom>
              <a:avLst/>
              <a:gdLst/>
              <a:ahLst/>
              <a:cxnLst/>
              <a:rect l="l" t="t" r="r" b="b"/>
              <a:pathLst>
                <a:path w="74" h="6" extrusionOk="0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3" name="Google Shape;1253;p19"/>
            <p:cNvSpPr/>
            <p:nvPr/>
          </p:nvSpPr>
          <p:spPr>
            <a:xfrm>
              <a:off x="11223625" y="1528016"/>
              <a:ext cx="38100" cy="6155"/>
            </a:xfrm>
            <a:custGeom>
              <a:avLst/>
              <a:gdLst/>
              <a:ahLst/>
              <a:cxnLst/>
              <a:rect l="l" t="t" r="r" b="b"/>
              <a:pathLst>
                <a:path w="40" h="7" extrusionOk="0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4" name="Google Shape;1254;p19"/>
            <p:cNvSpPr/>
            <p:nvPr/>
          </p:nvSpPr>
          <p:spPr>
            <a:xfrm>
              <a:off x="11145838" y="1529246"/>
              <a:ext cx="22225" cy="2462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5" name="Google Shape;1255;p19"/>
            <p:cNvSpPr/>
            <p:nvPr/>
          </p:nvSpPr>
          <p:spPr>
            <a:xfrm>
              <a:off x="6197600" y="1566174"/>
              <a:ext cx="20637" cy="1231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6" name="Google Shape;1256;p19"/>
            <p:cNvSpPr/>
            <p:nvPr/>
          </p:nvSpPr>
          <p:spPr>
            <a:xfrm>
              <a:off x="6356350" y="1564943"/>
              <a:ext cx="9525" cy="1231"/>
            </a:xfrm>
            <a:custGeom>
              <a:avLst/>
              <a:gdLst/>
              <a:ahLst/>
              <a:cxnLst/>
              <a:rect l="l" t="t" r="r" b="b"/>
              <a:pathLst>
                <a:path w="10" h="2" extrusionOk="0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7" name="Google Shape;1257;p19"/>
            <p:cNvSpPr/>
            <p:nvPr/>
          </p:nvSpPr>
          <p:spPr>
            <a:xfrm>
              <a:off x="8950325" y="1521861"/>
              <a:ext cx="61912" cy="7386"/>
            </a:xfrm>
            <a:custGeom>
              <a:avLst/>
              <a:gdLst/>
              <a:ahLst/>
              <a:cxnLst/>
              <a:rect l="l" t="t" r="r" b="b"/>
              <a:pathLst>
                <a:path w="65" h="9" extrusionOk="0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8" name="Google Shape;1258;p19"/>
            <p:cNvSpPr/>
            <p:nvPr/>
          </p:nvSpPr>
          <p:spPr>
            <a:xfrm>
              <a:off x="7537450" y="1546479"/>
              <a:ext cx="28575" cy="3693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9" name="Google Shape;1259;p19"/>
            <p:cNvSpPr/>
            <p:nvPr/>
          </p:nvSpPr>
          <p:spPr>
            <a:xfrm>
              <a:off x="7478713" y="1562481"/>
              <a:ext cx="38100" cy="2462"/>
            </a:xfrm>
            <a:custGeom>
              <a:avLst/>
              <a:gdLst/>
              <a:ahLst/>
              <a:cxnLst/>
              <a:rect l="l" t="t" r="r" b="b"/>
              <a:pathLst>
                <a:path w="40" h="3" extrusionOk="0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0" name="Google Shape;1260;p19"/>
            <p:cNvSpPr/>
            <p:nvPr/>
          </p:nvSpPr>
          <p:spPr>
            <a:xfrm>
              <a:off x="5410200" y="1568636"/>
              <a:ext cx="36512" cy="3693"/>
            </a:xfrm>
            <a:custGeom>
              <a:avLst/>
              <a:gdLst/>
              <a:ahLst/>
              <a:cxnLst/>
              <a:rect l="l" t="t" r="r" b="b"/>
              <a:pathLst>
                <a:path w="38" h="5" extrusionOk="0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1" name="Google Shape;1261;p19"/>
            <p:cNvSpPr/>
            <p:nvPr/>
          </p:nvSpPr>
          <p:spPr>
            <a:xfrm>
              <a:off x="10206038" y="1530477"/>
              <a:ext cx="61912" cy="4924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2" name="Google Shape;1262;p19"/>
            <p:cNvSpPr/>
            <p:nvPr/>
          </p:nvSpPr>
          <p:spPr>
            <a:xfrm>
              <a:off x="6257925" y="1525554"/>
              <a:ext cx="19050" cy="2462"/>
            </a:xfrm>
            <a:custGeom>
              <a:avLst/>
              <a:gdLst/>
              <a:ahLst/>
              <a:cxnLst/>
              <a:rect l="l" t="t" r="r" b="b"/>
              <a:pathLst>
                <a:path w="21" h="2" extrusionOk="0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3" name="Google Shape;1263;p19"/>
            <p:cNvSpPr/>
            <p:nvPr/>
          </p:nvSpPr>
          <p:spPr>
            <a:xfrm>
              <a:off x="10134600" y="1528016"/>
              <a:ext cx="71437" cy="3693"/>
            </a:xfrm>
            <a:custGeom>
              <a:avLst/>
              <a:gdLst/>
              <a:ahLst/>
              <a:cxnLst/>
              <a:rect l="l" t="t" r="r" b="b"/>
              <a:pathLst>
                <a:path w="75" h="4" extrusionOk="0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4" name="Google Shape;1264;p19"/>
            <p:cNvSpPr/>
            <p:nvPr/>
          </p:nvSpPr>
          <p:spPr>
            <a:xfrm>
              <a:off x="2582863" y="1560020"/>
              <a:ext cx="7937" cy="123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5" name="Google Shape;1265;p19"/>
            <p:cNvSpPr/>
            <p:nvPr/>
          </p:nvSpPr>
          <p:spPr>
            <a:xfrm>
              <a:off x="1762125" y="1521861"/>
              <a:ext cx="34925" cy="1231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6" name="Google Shape;1266;p19"/>
            <p:cNvSpPr/>
            <p:nvPr/>
          </p:nvSpPr>
          <p:spPr>
            <a:xfrm>
              <a:off x="10812463" y="1529246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7" name="Google Shape;1267;p19"/>
            <p:cNvSpPr/>
            <p:nvPr/>
          </p:nvSpPr>
          <p:spPr>
            <a:xfrm>
              <a:off x="10896600" y="1545248"/>
              <a:ext cx="7937" cy="2462"/>
            </a:xfrm>
            <a:custGeom>
              <a:avLst/>
              <a:gdLst/>
              <a:ahLst/>
              <a:cxnLst/>
              <a:rect l="l" t="t" r="r" b="b"/>
              <a:pathLst>
                <a:path w="8" h="3" extrusionOk="0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8" name="Google Shape;1268;p19"/>
            <p:cNvSpPr/>
            <p:nvPr/>
          </p:nvSpPr>
          <p:spPr>
            <a:xfrm>
              <a:off x="9947275" y="1553865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9" name="Google Shape;1269;p19"/>
            <p:cNvSpPr/>
            <p:nvPr/>
          </p:nvSpPr>
          <p:spPr>
            <a:xfrm>
              <a:off x="10817225" y="1531708"/>
              <a:ext cx="23812" cy="0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25" y="0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0" name="Google Shape;1270;p19"/>
            <p:cNvSpPr/>
            <p:nvPr/>
          </p:nvSpPr>
          <p:spPr>
            <a:xfrm>
              <a:off x="10836275" y="1529246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1" name="Google Shape;1271;p19"/>
            <p:cNvSpPr/>
            <p:nvPr/>
          </p:nvSpPr>
          <p:spPr>
            <a:xfrm>
              <a:off x="10787063" y="1530477"/>
              <a:ext cx="30162" cy="1231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2" name="Google Shape;1272;p19"/>
            <p:cNvSpPr/>
            <p:nvPr/>
          </p:nvSpPr>
          <p:spPr>
            <a:xfrm>
              <a:off x="4092575" y="1552634"/>
              <a:ext cx="20637" cy="2462"/>
            </a:xfrm>
            <a:custGeom>
              <a:avLst/>
              <a:gdLst/>
              <a:ahLst/>
              <a:cxnLst/>
              <a:rect l="l" t="t" r="r" b="b"/>
              <a:pathLst>
                <a:path w="23" h="2" extrusionOk="0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3" name="Google Shape;1273;p19"/>
            <p:cNvSpPr/>
            <p:nvPr/>
          </p:nvSpPr>
          <p:spPr>
            <a:xfrm>
              <a:off x="8528050" y="1567405"/>
              <a:ext cx="3175" cy="1231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4" name="Google Shape;1274;p19"/>
            <p:cNvSpPr/>
            <p:nvPr/>
          </p:nvSpPr>
          <p:spPr>
            <a:xfrm>
              <a:off x="8461375" y="1556326"/>
              <a:ext cx="66675" cy="14771"/>
            </a:xfrm>
            <a:custGeom>
              <a:avLst/>
              <a:gdLst/>
              <a:ahLst/>
              <a:cxnLst/>
              <a:rect l="l" t="t" r="r" b="b"/>
              <a:pathLst>
                <a:path w="69" h="17" extrusionOk="0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5" name="Google Shape;1275;p19"/>
            <p:cNvSpPr/>
            <p:nvPr/>
          </p:nvSpPr>
          <p:spPr>
            <a:xfrm>
              <a:off x="1562100" y="1514475"/>
              <a:ext cx="9563100" cy="64008"/>
            </a:xfrm>
            <a:custGeom>
              <a:avLst/>
              <a:gdLst/>
              <a:ahLst/>
              <a:cxnLst/>
              <a:rect l="l" t="t" r="r" b="b"/>
              <a:pathLst>
                <a:path w="10030" h="75" extrusionOk="0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6" name="Google Shape;1276;p19"/>
            <p:cNvSpPr/>
            <p:nvPr/>
          </p:nvSpPr>
          <p:spPr>
            <a:xfrm>
              <a:off x="7508875" y="1560020"/>
              <a:ext cx="11112" cy="3693"/>
            </a:xfrm>
            <a:custGeom>
              <a:avLst/>
              <a:gdLst/>
              <a:ahLst/>
              <a:cxnLst/>
              <a:rect l="l" t="t" r="r" b="b"/>
              <a:pathLst>
                <a:path w="12" h="3" extrusionOk="0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7" name="Google Shape;1277;p19"/>
            <p:cNvSpPr/>
            <p:nvPr/>
          </p:nvSpPr>
          <p:spPr>
            <a:xfrm>
              <a:off x="5434013" y="1567405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8" name="Google Shape;1278;p19"/>
            <p:cNvSpPr/>
            <p:nvPr/>
          </p:nvSpPr>
          <p:spPr>
            <a:xfrm>
              <a:off x="9672638" y="1567405"/>
              <a:ext cx="25400" cy="2462"/>
            </a:xfrm>
            <a:custGeom>
              <a:avLst/>
              <a:gdLst/>
              <a:ahLst/>
              <a:cxnLst/>
              <a:rect l="l" t="t" r="r" b="b"/>
              <a:pathLst>
                <a:path w="27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9" name="Google Shape;1279;p19"/>
            <p:cNvSpPr/>
            <p:nvPr/>
          </p:nvSpPr>
          <p:spPr>
            <a:xfrm>
              <a:off x="10966450" y="1529246"/>
              <a:ext cx="39687" cy="2462"/>
            </a:xfrm>
            <a:custGeom>
              <a:avLst/>
              <a:gdLst/>
              <a:ahLst/>
              <a:cxnLst/>
              <a:rect l="l" t="t" r="r" b="b"/>
              <a:pathLst>
                <a:path w="42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0" name="Google Shape;1280;p19"/>
            <p:cNvSpPr/>
            <p:nvPr/>
          </p:nvSpPr>
          <p:spPr>
            <a:xfrm>
              <a:off x="11329988" y="1552634"/>
              <a:ext cx="44450" cy="2462"/>
            </a:xfrm>
            <a:custGeom>
              <a:avLst/>
              <a:gdLst/>
              <a:ahLst/>
              <a:cxnLst/>
              <a:rect l="l" t="t" r="r" b="b"/>
              <a:pathLst>
                <a:path w="46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1" name="Google Shape;1281;p19"/>
            <p:cNvSpPr/>
            <p:nvPr/>
          </p:nvSpPr>
          <p:spPr>
            <a:xfrm>
              <a:off x="11042650" y="1540325"/>
              <a:ext cx="60325" cy="6155"/>
            </a:xfrm>
            <a:custGeom>
              <a:avLst/>
              <a:gdLst/>
              <a:ahLst/>
              <a:cxnLst/>
              <a:rect l="l" t="t" r="r" b="b"/>
              <a:pathLst>
                <a:path w="63" h="7" extrusionOk="0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2" name="Google Shape;1282;p19"/>
            <p:cNvSpPr/>
            <p:nvPr/>
          </p:nvSpPr>
          <p:spPr>
            <a:xfrm>
              <a:off x="11106150" y="1542787"/>
              <a:ext cx="28575" cy="1231"/>
            </a:xfrm>
            <a:custGeom>
              <a:avLst/>
              <a:gdLst/>
              <a:ahLst/>
              <a:cxnLst/>
              <a:rect l="l" t="t" r="r" b="b"/>
              <a:pathLst>
                <a:path w="31" h="2" extrusionOk="0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3" name="Google Shape;1283;p19"/>
            <p:cNvSpPr/>
            <p:nvPr/>
          </p:nvSpPr>
          <p:spPr>
            <a:xfrm>
              <a:off x="10679113" y="1525554"/>
              <a:ext cx="103187" cy="9847"/>
            </a:xfrm>
            <a:custGeom>
              <a:avLst/>
              <a:gdLst/>
              <a:ahLst/>
              <a:cxnLst/>
              <a:rect l="l" t="t" r="r" b="b"/>
              <a:pathLst>
                <a:path w="109" h="12" extrusionOk="0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4" name="Google Shape;1284;p19"/>
            <p:cNvSpPr/>
            <p:nvPr/>
          </p:nvSpPr>
          <p:spPr>
            <a:xfrm>
              <a:off x="11039475" y="1550172"/>
              <a:ext cx="26987" cy="4924"/>
            </a:xfrm>
            <a:custGeom>
              <a:avLst/>
              <a:gdLst/>
              <a:ahLst/>
              <a:cxnLst/>
              <a:rect l="l" t="t" r="r" b="b"/>
              <a:pathLst>
                <a:path w="27" h="5" extrusionOk="0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5" name="Google Shape;1285;p19"/>
            <p:cNvSpPr/>
            <p:nvPr/>
          </p:nvSpPr>
          <p:spPr>
            <a:xfrm>
              <a:off x="10841038" y="1548941"/>
              <a:ext cx="58737" cy="2462"/>
            </a:xfrm>
            <a:custGeom>
              <a:avLst/>
              <a:gdLst/>
              <a:ahLst/>
              <a:cxnLst/>
              <a:rect l="l" t="t" r="r" b="b"/>
              <a:pathLst>
                <a:path w="61" h="3" extrusionOk="0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6" name="Google Shape;1286;p19"/>
            <p:cNvSpPr/>
            <p:nvPr/>
          </p:nvSpPr>
          <p:spPr>
            <a:xfrm>
              <a:off x="10899775" y="1550172"/>
              <a:ext cx="36512" cy="1231"/>
            </a:xfrm>
            <a:custGeom>
              <a:avLst/>
              <a:gdLst/>
              <a:ahLst/>
              <a:cxnLst/>
              <a:rect l="l" t="t" r="r" b="b"/>
              <a:pathLst>
                <a:path w="38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7" name="Google Shape;1287;p19"/>
            <p:cNvSpPr/>
            <p:nvPr/>
          </p:nvSpPr>
          <p:spPr>
            <a:xfrm>
              <a:off x="10958513" y="1555096"/>
              <a:ext cx="46037" cy="0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0"/>
                  </a:moveTo>
                  <a:lnTo>
                    <a:pt x="47" y="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8" name="Google Shape;1288;p19"/>
            <p:cNvSpPr/>
            <p:nvPr/>
          </p:nvSpPr>
          <p:spPr>
            <a:xfrm>
              <a:off x="10304463" y="1548941"/>
              <a:ext cx="61912" cy="3693"/>
            </a:xfrm>
            <a:custGeom>
              <a:avLst/>
              <a:gdLst/>
              <a:ahLst/>
              <a:cxnLst/>
              <a:rect l="l" t="t" r="r" b="b"/>
              <a:pathLst>
                <a:path w="65" h="4" extrusionOk="0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9" name="Google Shape;1289;p19"/>
            <p:cNvSpPr/>
            <p:nvPr/>
          </p:nvSpPr>
          <p:spPr>
            <a:xfrm>
              <a:off x="10483850" y="1557558"/>
              <a:ext cx="23812" cy="6155"/>
            </a:xfrm>
            <a:custGeom>
              <a:avLst/>
              <a:gdLst/>
              <a:ahLst/>
              <a:cxnLst/>
              <a:rect l="l" t="t" r="r" b="b"/>
              <a:pathLst>
                <a:path w="25" h="7" extrusionOk="0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0" name="Google Shape;1290;p19"/>
            <p:cNvSpPr/>
            <p:nvPr/>
          </p:nvSpPr>
          <p:spPr>
            <a:xfrm>
              <a:off x="10291763" y="1563712"/>
              <a:ext cx="117475" cy="2462"/>
            </a:xfrm>
            <a:custGeom>
              <a:avLst/>
              <a:gdLst/>
              <a:ahLst/>
              <a:cxnLst/>
              <a:rect l="l" t="t" r="r" b="b"/>
              <a:pathLst>
                <a:path w="123" h="4" extrusionOk="0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1" name="Google Shape;1291;p19"/>
            <p:cNvSpPr/>
            <p:nvPr/>
          </p:nvSpPr>
          <p:spPr>
            <a:xfrm>
              <a:off x="9621838" y="1546479"/>
              <a:ext cx="11112" cy="8617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2" name="Google Shape;1292;p19"/>
            <p:cNvSpPr/>
            <p:nvPr/>
          </p:nvSpPr>
          <p:spPr>
            <a:xfrm>
              <a:off x="8951913" y="1568636"/>
              <a:ext cx="96837" cy="8617"/>
            </a:xfrm>
            <a:custGeom>
              <a:avLst/>
              <a:gdLst/>
              <a:ahLst/>
              <a:cxnLst/>
              <a:rect l="l" t="t" r="r" b="b"/>
              <a:pathLst>
                <a:path w="101" h="10" extrusionOk="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3" name="Google Shape;1293;p19"/>
            <p:cNvSpPr/>
            <p:nvPr/>
          </p:nvSpPr>
          <p:spPr>
            <a:xfrm>
              <a:off x="9005888" y="1566174"/>
              <a:ext cx="17462" cy="2462"/>
            </a:xfrm>
            <a:custGeom>
              <a:avLst/>
              <a:gdLst/>
              <a:ahLst/>
              <a:cxnLst/>
              <a:rect l="l" t="t" r="r" b="b"/>
              <a:pathLst>
                <a:path w="19" h="2" extrusionOk="0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4" name="Google Shape;1294;p19"/>
            <p:cNvSpPr/>
            <p:nvPr/>
          </p:nvSpPr>
          <p:spPr>
            <a:xfrm>
              <a:off x="1587500" y="1516937"/>
              <a:ext cx="38100" cy="3693"/>
            </a:xfrm>
            <a:custGeom>
              <a:avLst/>
              <a:gdLst/>
              <a:ahLst/>
              <a:cxnLst/>
              <a:rect l="l" t="t" r="r" b="b"/>
              <a:pathLst>
                <a:path w="39" h="4" extrusionOk="0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5" name="Google Shape;1295;p19"/>
            <p:cNvSpPr/>
            <p:nvPr/>
          </p:nvSpPr>
          <p:spPr>
            <a:xfrm>
              <a:off x="1522413" y="1519399"/>
              <a:ext cx="30162" cy="4924"/>
            </a:xfrm>
            <a:custGeom>
              <a:avLst/>
              <a:gdLst/>
              <a:ahLst/>
              <a:cxnLst/>
              <a:rect l="l" t="t" r="r" b="b"/>
              <a:pathLst>
                <a:path w="32" h="6" extrusionOk="0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6" name="Google Shape;1296;p19"/>
            <p:cNvSpPr/>
            <p:nvPr/>
          </p:nvSpPr>
          <p:spPr>
            <a:xfrm>
              <a:off x="6650038" y="1573559"/>
              <a:ext cx="33337" cy="3693"/>
            </a:xfrm>
            <a:custGeom>
              <a:avLst/>
              <a:gdLst/>
              <a:ahLst/>
              <a:cxnLst/>
              <a:rect l="l" t="t" r="r" b="b"/>
              <a:pathLst>
                <a:path w="34" h="4" extrusionOk="0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7" name="Google Shape;1297;p19"/>
            <p:cNvSpPr/>
            <p:nvPr/>
          </p:nvSpPr>
          <p:spPr>
            <a:xfrm>
              <a:off x="6162675" y="1566174"/>
              <a:ext cx="15875" cy="4924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8" name="Google Shape;1298;p19"/>
            <p:cNvSpPr/>
            <p:nvPr/>
          </p:nvSpPr>
          <p:spPr>
            <a:xfrm>
              <a:off x="5738813" y="1571097"/>
              <a:ext cx="60325" cy="6155"/>
            </a:xfrm>
            <a:custGeom>
              <a:avLst/>
              <a:gdLst/>
              <a:ahLst/>
              <a:cxnLst/>
              <a:rect l="l" t="t" r="r" b="b"/>
              <a:pathLst>
                <a:path w="63" h="8" extrusionOk="0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299" name="Google Shape;1299;p19"/>
          <p:cNvSpPr txBox="1"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0" name="Google Shape;1300;p19"/>
          <p:cNvSpPr txBox="1">
            <a:spLocks noGrp="1"/>
          </p:cNvSpPr>
          <p:nvPr>
            <p:ph type="body" idx="1"/>
          </p:nvPr>
        </p:nvSpPr>
        <p:spPr>
          <a:xfrm rot="5400000">
            <a:off x="3960814" y="-533400"/>
            <a:ext cx="4267200" cy="9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/>
            </a:lvl5pPr>
            <a:lvl6pPr marL="2743200" lvl="5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/>
            </a:lvl6pPr>
            <a:lvl7pPr marL="3200400" lvl="6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/>
            </a:lvl7pPr>
            <a:lvl8pPr marL="3657600" lvl="7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/>
            </a:lvl8pPr>
            <a:lvl9pPr marL="4114800" lvl="8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/>
            </a:lvl9pPr>
          </a:lstStyle>
          <a:p>
            <a:endParaRPr/>
          </a:p>
        </p:txBody>
      </p:sp>
      <p:sp>
        <p:nvSpPr>
          <p:cNvPr id="1301" name="Google Shape;1301;p19"/>
          <p:cNvSpPr txBox="1">
            <a:spLocks noGrp="1"/>
          </p:cNvSpPr>
          <p:nvPr>
            <p:ph type="dt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2" name="Google Shape;1302;p19"/>
          <p:cNvSpPr txBox="1">
            <a:spLocks noGrp="1"/>
          </p:cNvSpPr>
          <p:nvPr>
            <p:ph type="ft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3" name="Google Shape;1303;p19"/>
          <p:cNvSpPr txBox="1">
            <a:spLocks noGrp="1"/>
          </p:cNvSpPr>
          <p:nvPr>
            <p:ph type="sldNum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nsolas"/>
              <a:buNone/>
              <a:defRPr sz="3200" b="0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nsolas"/>
              <a:buChar char="–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Char char="–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Char char="–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Char char="–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rmitchelson.weebly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1"/>
          <p:cNvSpPr txBox="1">
            <a:spLocks noGrp="1"/>
          </p:cNvSpPr>
          <p:nvPr>
            <p:ph type="ctrTitle"/>
          </p:nvPr>
        </p:nvSpPr>
        <p:spPr>
          <a:xfrm>
            <a:off x="1522412" y="1905000"/>
            <a:ext cx="91440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D6EF"/>
              </a:buClr>
              <a:buSzPts val="5400"/>
              <a:buFont typeface="Bodoni"/>
              <a:buNone/>
            </a:pPr>
            <a:r>
              <a:rPr lang="en-US" dirty="0">
                <a:solidFill>
                  <a:srgbClr val="99D6EF"/>
                </a:solidFill>
                <a:latin typeface="Bodoni"/>
                <a:ea typeface="Bodoni"/>
                <a:cs typeface="Bodoni"/>
                <a:sym typeface="Bodoni"/>
              </a:rPr>
              <a:t>8th Grade Math</a:t>
            </a:r>
            <a:br>
              <a:rPr lang="en-US" dirty="0">
                <a:latin typeface="Bodoni"/>
                <a:ea typeface="Bodoni"/>
                <a:cs typeface="Bodoni"/>
                <a:sym typeface="Bodoni"/>
              </a:rPr>
            </a:br>
            <a:r>
              <a:rPr lang="en-US" dirty="0">
                <a:latin typeface="Bodoni"/>
                <a:ea typeface="Bodoni"/>
                <a:cs typeface="Bodoni"/>
                <a:sym typeface="Bodoni"/>
              </a:rPr>
              <a:t>	</a:t>
            </a:r>
            <a:r>
              <a:rPr lang="en-US" sz="4400" dirty="0">
                <a:solidFill>
                  <a:srgbClr val="FFFF00"/>
                </a:solidFill>
                <a:latin typeface="Bodoni"/>
                <a:ea typeface="Bodoni"/>
                <a:cs typeface="Bodoni"/>
                <a:sym typeface="Bodoni"/>
              </a:rPr>
              <a:t>Algebra</a:t>
            </a:r>
            <a:endParaRPr sz="4400" dirty="0">
              <a:solidFill>
                <a:srgbClr val="FFFF00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sp>
        <p:nvSpPr>
          <p:cNvPr id="1390" name="Google Shape;1390;p1"/>
          <p:cNvSpPr txBox="1"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D6EF"/>
              </a:buClr>
              <a:buSzPts val="4400"/>
              <a:buNone/>
            </a:pPr>
            <a:r>
              <a:rPr lang="en-US" sz="4400" b="1">
                <a:solidFill>
                  <a:srgbClr val="99D6EF"/>
                </a:solidFill>
              </a:rPr>
              <a:t>Mr. Mitchelson</a:t>
            </a:r>
            <a:endParaRPr sz="4400" b="1">
              <a:solidFill>
                <a:srgbClr val="99D6E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2"/>
          <p:cNvSpPr txBox="1"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doni"/>
              <a:buNone/>
            </a:pPr>
            <a:r>
              <a:rPr lang="en-US" sz="4800">
                <a:latin typeface="Bodoni"/>
                <a:ea typeface="Bodoni"/>
                <a:cs typeface="Bodoni"/>
                <a:sym typeface="Bodoni"/>
              </a:rPr>
              <a:t>8th Grade Pre-Algebra</a:t>
            </a:r>
            <a:endParaRPr sz="4800">
              <a:latin typeface="Bodoni"/>
              <a:ea typeface="Bodoni"/>
              <a:cs typeface="Bodoni"/>
              <a:sym typeface="Bodoni"/>
            </a:endParaRPr>
          </a:p>
        </p:txBody>
      </p:sp>
      <p:sp>
        <p:nvSpPr>
          <p:cNvPr id="1396" name="Google Shape;1396;p2"/>
          <p:cNvSpPr txBox="1">
            <a:spLocks noGrp="1"/>
          </p:cNvSpPr>
          <p:nvPr>
            <p:ph type="body" idx="1"/>
          </p:nvPr>
        </p:nvSpPr>
        <p:spPr>
          <a:xfrm>
            <a:off x="608012" y="1676400"/>
            <a:ext cx="9448798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Char char="▪"/>
            </a:pPr>
            <a:r>
              <a:rPr lang="en-US" sz="4000" b="1" dirty="0">
                <a:latin typeface="Arial Rounded"/>
                <a:ea typeface="Arial Rounded"/>
                <a:cs typeface="Arial Rounded"/>
                <a:sym typeface="Arial Rounded"/>
              </a:rPr>
              <a:t>Main text: McDougal </a:t>
            </a:r>
            <a:r>
              <a:rPr lang="en-US" sz="4000" b="1" dirty="0" err="1">
                <a:latin typeface="Arial Rounded"/>
                <a:ea typeface="Arial Rounded"/>
                <a:cs typeface="Arial Rounded"/>
                <a:sym typeface="Arial Rounded"/>
              </a:rPr>
              <a:t>Littell</a:t>
            </a:r>
            <a:r>
              <a:rPr lang="en-US" sz="4000" b="1" dirty="0"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sz="4000" b="1" dirty="0"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548640" lvl="1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</a:pPr>
            <a:r>
              <a:rPr lang="en-US" sz="3600" b="1" dirty="0">
                <a:latin typeface="Arial Rounded"/>
                <a:ea typeface="Arial Rounded"/>
                <a:cs typeface="Arial Rounded"/>
                <a:sym typeface="Arial Rounded"/>
              </a:rPr>
              <a:t>Algebra 1</a:t>
            </a:r>
            <a:endParaRPr dirty="0"/>
          </a:p>
          <a:p>
            <a:pPr marL="274320" lvl="0" indent="-2743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3600"/>
              <a:buChar char="▪"/>
            </a:pPr>
            <a:r>
              <a:rPr lang="en-US" sz="3600" b="1" dirty="0">
                <a:latin typeface="Arial Rounded"/>
                <a:ea typeface="Arial Rounded"/>
                <a:cs typeface="Arial Rounded"/>
                <a:sym typeface="Arial Rounded"/>
              </a:rPr>
              <a:t>ISBN: 0618594027 (Student)</a:t>
            </a:r>
          </a:p>
          <a:p>
            <a:pPr marL="274320" lvl="0" indent="-2743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3600"/>
              <a:buChar char="▪"/>
            </a:pPr>
            <a:r>
              <a:rPr lang="en-US" sz="3600" b="1" dirty="0">
                <a:latin typeface="Arial Rounded"/>
                <a:ea typeface="Arial Rounded"/>
                <a:cs typeface="Arial Rounded"/>
                <a:sym typeface="Arial Rounded"/>
              </a:rPr>
              <a:t>ISBN: 0618595562 (Teacher)</a:t>
            </a:r>
            <a:endParaRPr sz="3600" b="1" dirty="0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397" name="Google Shape;1397;p2" descr="Image result for 06185940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0812" y="1691640"/>
            <a:ext cx="3581400" cy="4559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3"/>
          <p:cNvSpPr txBox="1"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Bodoni"/>
              <a:buNone/>
            </a:pPr>
            <a:r>
              <a:rPr lang="en-US" sz="5400">
                <a:latin typeface="Bodoni"/>
                <a:ea typeface="Bodoni"/>
                <a:cs typeface="Bodoni"/>
                <a:sym typeface="Bodoni"/>
              </a:rPr>
              <a:t>Concepts </a:t>
            </a:r>
            <a:endParaRPr sz="5400">
              <a:latin typeface="Bodoni"/>
              <a:ea typeface="Bodoni"/>
              <a:cs typeface="Bodoni"/>
              <a:sym typeface="Bodoni"/>
            </a:endParaRPr>
          </a:p>
        </p:txBody>
      </p:sp>
      <p:graphicFrame>
        <p:nvGraphicFramePr>
          <p:cNvPr id="1403" name="Google Shape;1403;p3" descr="Clustered Column chart" title="Chart"/>
          <p:cNvGraphicFramePr/>
          <p:nvPr/>
        </p:nvGraphicFramePr>
        <p:xfrm rot="10800000" flipH="1">
          <a:off x="10620693" y="6172199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04" name="Google Shape;1404;p3"/>
          <p:cNvSpPr txBox="1"/>
          <p:nvPr/>
        </p:nvSpPr>
        <p:spPr>
          <a:xfrm>
            <a:off x="760412" y="1447800"/>
            <a:ext cx="9774854" cy="596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Expressions, Equations &amp; Inequalities</a:t>
            </a:r>
            <a:endParaRPr sz="36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Properties of Real Numbers</a:t>
            </a:r>
            <a:endParaRPr/>
          </a:p>
          <a:p>
            <a:pPr marL="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Slope, Rate of Change</a:t>
            </a:r>
            <a:endParaRPr sz="36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Solving, Writing &amp; Graphing Linear Equations</a:t>
            </a:r>
            <a:endParaRPr/>
          </a:p>
          <a:p>
            <a:pPr marL="1485900" marR="0" lvl="2" indent="-571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✔"/>
            </a:pPr>
            <a:r>
              <a:rPr lang="en-US" sz="3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Slope-intercept</a:t>
            </a:r>
            <a:endParaRPr/>
          </a:p>
          <a:p>
            <a:pPr marL="1485900" marR="0" lvl="2" indent="-571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✔"/>
            </a:pPr>
            <a:r>
              <a:rPr lang="en-US" sz="3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Point-slope</a:t>
            </a:r>
            <a:endParaRPr/>
          </a:p>
          <a:p>
            <a:pPr marL="1485900" marR="0" lvl="2" indent="-571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✔"/>
            </a:pPr>
            <a:r>
              <a:rPr lang="en-US" sz="3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Standard Form</a:t>
            </a:r>
            <a:endParaRPr sz="32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Linear Inequalities</a:t>
            </a:r>
            <a:endParaRPr/>
          </a:p>
          <a:p>
            <a:pPr marL="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Exponents &amp; Exponential Functions</a:t>
            </a:r>
            <a:endParaRPr/>
          </a:p>
          <a:p>
            <a:pPr marL="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Linear Systems</a:t>
            </a:r>
            <a:endParaRPr sz="36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g5e46529003_0_0"/>
          <p:cNvSpPr txBox="1">
            <a:spLocks noGrp="1"/>
          </p:cNvSpPr>
          <p:nvPr>
            <p:ph type="title"/>
          </p:nvPr>
        </p:nvSpPr>
        <p:spPr>
          <a:xfrm>
            <a:off x="1522414" y="274638"/>
            <a:ext cx="9144000" cy="1020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On to high school</a:t>
            </a:r>
            <a:endParaRPr sz="4800"/>
          </a:p>
        </p:txBody>
      </p:sp>
      <p:sp>
        <p:nvSpPr>
          <p:cNvPr id="1411" name="Google Shape;1411;g5e46529003_0_0"/>
          <p:cNvSpPr txBox="1"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00FFFF"/>
              </a:buClr>
              <a:buSzPts val="3600"/>
              <a:buFont typeface="Comic Sans MS"/>
              <a:buChar char="➢"/>
            </a:pPr>
            <a:r>
              <a:rPr lang="en-US" sz="36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Algebra 1</a:t>
            </a:r>
            <a:endParaRPr sz="3600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3600"/>
              <a:buFont typeface="Comic Sans MS"/>
              <a:buChar char="➢"/>
            </a:pPr>
            <a:r>
              <a:rPr lang="en-US" sz="36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Geometry</a:t>
            </a:r>
            <a:endParaRPr sz="3600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3600"/>
              <a:buFont typeface="Comic Sans MS"/>
              <a:buChar char="➢"/>
            </a:pPr>
            <a:r>
              <a:rPr lang="en-US" sz="36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Algebra 2</a:t>
            </a:r>
            <a:endParaRPr sz="3600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3600"/>
              <a:buFont typeface="Comic Sans MS"/>
              <a:buChar char="➢"/>
            </a:pPr>
            <a:r>
              <a:rPr lang="en-US" sz="36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Pre-calculus</a:t>
            </a:r>
            <a:endParaRPr sz="3600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3600"/>
              <a:buFont typeface="Comic Sans MS"/>
              <a:buChar char="➢"/>
            </a:pPr>
            <a:r>
              <a:rPr lang="en-US" sz="36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Calculus or Statistics</a:t>
            </a:r>
            <a:endParaRPr sz="3600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4"/>
          <p:cNvSpPr txBox="1"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nsolas"/>
              <a:buNone/>
            </a:pPr>
            <a:r>
              <a:rPr lang="en-US" sz="4000" b="1" i="1"/>
              <a:t>Websites frequently used</a:t>
            </a:r>
            <a:endParaRPr sz="4000" b="1" i="1"/>
          </a:p>
        </p:txBody>
      </p:sp>
      <p:sp>
        <p:nvSpPr>
          <p:cNvPr id="1417" name="Google Shape;1417;p4"/>
          <p:cNvSpPr txBox="1">
            <a:spLocks noGrp="1"/>
          </p:cNvSpPr>
          <p:nvPr>
            <p:ph type="body" idx="1"/>
          </p:nvPr>
        </p:nvSpPr>
        <p:spPr>
          <a:xfrm>
            <a:off x="1522427" y="1905000"/>
            <a:ext cx="106665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4320" lvl="0" indent="-299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3600"/>
              <a:buFont typeface="Arial"/>
              <a:buChar char="•"/>
            </a:pPr>
            <a:r>
              <a:rPr lang="en-US" sz="3600" b="1" i="1" dirty="0">
                <a:solidFill>
                  <a:srgbClr val="00FF00"/>
                </a:solidFill>
              </a:rPr>
              <a:t>Schoology (assignments)</a:t>
            </a:r>
            <a:endParaRPr sz="3600" i="1" dirty="0">
              <a:solidFill>
                <a:srgbClr val="00FF00"/>
              </a:solidFill>
            </a:endParaRPr>
          </a:p>
          <a:p>
            <a:pPr marL="274320" lvl="0" indent="-29972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FF00"/>
              </a:buClr>
              <a:buSzPts val="3600"/>
              <a:buFont typeface="Arial"/>
              <a:buChar char="•"/>
            </a:pPr>
            <a:r>
              <a:rPr lang="en-US" sz="3600" b="1" i="1" dirty="0">
                <a:solidFill>
                  <a:srgbClr val="00FF00"/>
                </a:solidFill>
              </a:rPr>
              <a:t>Notability  (worksheets, assessments)</a:t>
            </a:r>
            <a:endParaRPr sz="3600" i="1" dirty="0">
              <a:solidFill>
                <a:srgbClr val="00FF00"/>
              </a:solidFill>
            </a:endParaRPr>
          </a:p>
          <a:p>
            <a:pPr marL="274320" lvl="0" indent="-29972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FF00"/>
              </a:buClr>
              <a:buSzPts val="3600"/>
              <a:buFont typeface="Arial"/>
              <a:buChar char="•"/>
            </a:pPr>
            <a:r>
              <a:rPr lang="en-US" sz="3600" b="1" i="1" dirty="0">
                <a:solidFill>
                  <a:srgbClr val="00FF00"/>
                </a:solidFill>
              </a:rPr>
              <a:t>Showbie (</a:t>
            </a:r>
            <a:r>
              <a:rPr lang="en-US" sz="3600" b="1" i="1" dirty="0" err="1">
                <a:solidFill>
                  <a:srgbClr val="00FF00"/>
                </a:solidFill>
              </a:rPr>
              <a:t>dropbox</a:t>
            </a:r>
            <a:r>
              <a:rPr lang="en-US" sz="3600" b="1" i="1" dirty="0">
                <a:solidFill>
                  <a:srgbClr val="00FF00"/>
                </a:solidFill>
              </a:rPr>
              <a:t> for worksheets and assessments)</a:t>
            </a:r>
          </a:p>
          <a:p>
            <a:pPr marL="274320" lvl="0" indent="-29972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FF00"/>
              </a:buClr>
              <a:buSzPts val="3600"/>
              <a:buFont typeface="Arial"/>
              <a:buChar char="•"/>
            </a:pPr>
            <a:r>
              <a:rPr lang="en-US" sz="3600" b="1" i="1" dirty="0">
                <a:solidFill>
                  <a:srgbClr val="00FF00"/>
                </a:solidFill>
              </a:rPr>
              <a:t>IXL</a:t>
            </a:r>
            <a:endParaRPr sz="3600" i="1" dirty="0">
              <a:solidFill>
                <a:srgbClr val="00FF00"/>
              </a:solidFill>
            </a:endParaRPr>
          </a:p>
          <a:p>
            <a:pPr marL="274320" lvl="0" indent="-29972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FF00"/>
              </a:buClr>
              <a:buSzPts val="3600"/>
              <a:buFont typeface="Arial"/>
              <a:buChar char="•"/>
            </a:pPr>
            <a:r>
              <a:rPr lang="en-US" sz="3600" b="1" i="1" dirty="0">
                <a:solidFill>
                  <a:srgbClr val="00FF00"/>
                </a:solidFill>
              </a:rPr>
              <a:t>Quizlet</a:t>
            </a:r>
            <a:endParaRPr sz="3600" i="1" dirty="0">
              <a:solidFill>
                <a:srgbClr val="00FF00"/>
              </a:solidFill>
            </a:endParaRPr>
          </a:p>
          <a:p>
            <a:pPr marL="274320" lvl="0" indent="-29972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FF00"/>
              </a:buClr>
              <a:buSzPts val="3600"/>
              <a:buFont typeface="Arial"/>
              <a:buChar char="•"/>
            </a:pPr>
            <a:r>
              <a:rPr lang="en-US" sz="3600" b="1" i="1" dirty="0">
                <a:solidFill>
                  <a:srgbClr val="00FF00"/>
                </a:solidFill>
              </a:rPr>
              <a:t>Khan Academy</a:t>
            </a:r>
            <a:endParaRPr sz="3600" b="1" i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7"/>
          <p:cNvSpPr txBox="1"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doni"/>
              <a:buNone/>
            </a:pPr>
            <a:r>
              <a:rPr lang="en-US" sz="4000">
                <a:latin typeface="Bodoni"/>
                <a:ea typeface="Bodoni"/>
                <a:cs typeface="Bodoni"/>
                <a:sym typeface="Bodoni"/>
              </a:rPr>
              <a:t>Where can I find homework? </a:t>
            </a:r>
            <a:endParaRPr sz="4000">
              <a:latin typeface="Bodoni"/>
              <a:ea typeface="Bodoni"/>
              <a:cs typeface="Bodoni"/>
              <a:sym typeface="Bodoni"/>
            </a:endParaRPr>
          </a:p>
        </p:txBody>
      </p:sp>
      <p:sp>
        <p:nvSpPr>
          <p:cNvPr id="1436" name="Google Shape;1436;p7"/>
          <p:cNvSpPr txBox="1"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Char char="•"/>
            </a:pPr>
            <a:r>
              <a:rPr lang="en-US" sz="4000" dirty="0">
                <a:solidFill>
                  <a:srgbClr val="FFFF00"/>
                </a:solidFill>
              </a:rPr>
              <a:t>Student picture of board</a:t>
            </a:r>
            <a:endParaRPr dirty="0">
              <a:solidFill>
                <a:srgbClr val="FFFF00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lang="en-US" sz="4000" dirty="0">
                <a:solidFill>
                  <a:srgbClr val="FFFF00"/>
                </a:solidFill>
              </a:rPr>
              <a:t>My Website: </a:t>
            </a:r>
            <a:r>
              <a:rPr lang="en-US" sz="4000" u="sng" dirty="0">
                <a:solidFill>
                  <a:schemeClr val="hlink"/>
                </a:solidFill>
                <a:hlinkClick r:id="rId3"/>
              </a:rPr>
              <a:t>http://mrmitchelson.weebly.com/</a:t>
            </a:r>
            <a:endParaRPr sz="4000" dirty="0"/>
          </a:p>
          <a:p>
            <a:pPr marL="457200" lvl="0" indent="-457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ts val="4000"/>
              <a:buChar char="•"/>
            </a:pPr>
            <a:r>
              <a:rPr lang="en-US" sz="4000" dirty="0">
                <a:solidFill>
                  <a:srgbClr val="FFFF00"/>
                </a:solidFill>
              </a:rPr>
              <a:t>Contact a friend or classmate!</a:t>
            </a:r>
            <a:endParaRPr sz="4000" dirty="0">
              <a:solidFill>
                <a:srgbClr val="FFFF00"/>
              </a:solidFill>
            </a:endParaRPr>
          </a:p>
          <a:p>
            <a:pPr marL="274320" lvl="0" indent="-1219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8"/>
          <p:cNvSpPr txBox="1"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doni"/>
              <a:buNone/>
            </a:pPr>
            <a:r>
              <a:rPr lang="en-US" sz="3600">
                <a:latin typeface="Bodoni"/>
                <a:ea typeface="Bodoni"/>
                <a:cs typeface="Bodoni"/>
                <a:sym typeface="Bodoni"/>
              </a:rPr>
              <a:t>How can my child study for tests? </a:t>
            </a:r>
            <a:endParaRPr sz="3600">
              <a:latin typeface="Bodoni"/>
              <a:ea typeface="Bodoni"/>
              <a:cs typeface="Bodoni"/>
              <a:sym typeface="Bodoni"/>
            </a:endParaRPr>
          </a:p>
        </p:txBody>
      </p:sp>
      <p:sp>
        <p:nvSpPr>
          <p:cNvPr id="1442" name="Google Shape;1442;p8"/>
          <p:cNvSpPr txBox="1"/>
          <p:nvPr/>
        </p:nvSpPr>
        <p:spPr>
          <a:xfrm>
            <a:off x="1518368" y="1981200"/>
            <a:ext cx="8341964" cy="336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lnSpc>
                <a:spcPct val="90000"/>
              </a:lnSpc>
              <a:buClr>
                <a:srgbClr val="FFFF00"/>
              </a:buClr>
              <a:buSzPts val="4000"/>
              <a:buFont typeface="Arial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Practice Worksheets and Tests (w/answers) in Schoology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Study Guides in Schoology</a:t>
            </a:r>
            <a:endParaRPr dirty="0"/>
          </a:p>
          <a:p>
            <a:pPr marL="1485900" marR="0" lvl="2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✔"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Also great for absent students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Corbel"/>
                <a:sym typeface="Corbel"/>
              </a:rPr>
              <a:t>Review, re-practice with relevant worksheets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3C657-BB16-442B-C194-F07A84A0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B050"/>
                </a:solidFill>
              </a:rPr>
              <a:t>Need extra help?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DF4C2F-C9B9-BEAF-F939-7E00D0896C43}"/>
              </a:ext>
            </a:extLst>
          </p:cNvPr>
          <p:cNvSpPr txBox="1"/>
          <p:nvPr/>
        </p:nvSpPr>
        <p:spPr>
          <a:xfrm>
            <a:off x="1522414" y="1981200"/>
            <a:ext cx="7696198" cy="574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i="1" dirty="0">
                <a:solidFill>
                  <a:srgbClr val="FFFF00"/>
                </a:solidFill>
              </a:rPr>
              <a:t>Need just a little? </a:t>
            </a:r>
            <a:r>
              <a:rPr lang="en-US" sz="4000" dirty="0">
                <a:solidFill>
                  <a:schemeClr val="bg1"/>
                </a:solidFill>
              </a:rPr>
              <a:t>My door is open every day by 7:30 for walk in traffic</a:t>
            </a:r>
          </a:p>
          <a:p>
            <a:pPr>
              <a:lnSpc>
                <a:spcPct val="90000"/>
              </a:lnSpc>
            </a:pPr>
            <a:endParaRPr lang="en-US" sz="4000" dirty="0"/>
          </a:p>
          <a:p>
            <a:pPr>
              <a:lnSpc>
                <a:spcPct val="90000"/>
              </a:lnSpc>
            </a:pPr>
            <a:r>
              <a:rPr lang="en-US" sz="4000" i="1" dirty="0">
                <a:solidFill>
                  <a:srgbClr val="FFFF00"/>
                </a:solidFill>
              </a:rPr>
              <a:t>Need a lot?? </a:t>
            </a:r>
            <a:r>
              <a:rPr lang="en-US" sz="4000" dirty="0">
                <a:solidFill>
                  <a:schemeClr val="bg1"/>
                </a:solidFill>
              </a:rPr>
              <a:t>We can schedule a time to come in earlier than 7:30 for more focused one-on-one review. Recess on Tues/Weds is </a:t>
            </a:r>
            <a:r>
              <a:rPr lang="en-US" sz="4000" dirty="0"/>
              <a:t>frequently available as well.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967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halkboard 16x9">
  <a:themeElements>
    <a:clrScheme name="Chalkboard_16x9">
      <a:dk1>
        <a:srgbClr val="000000"/>
      </a:dk1>
      <a:lt1>
        <a:srgbClr val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rgbClr val="000000"/>
      </a:dk1>
      <a:lt1>
        <a:srgbClr val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220</Words>
  <Application>Microsoft Office PowerPoint</Application>
  <PresentationFormat>Custom</PresentationFormat>
  <Paragraphs>46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Rounded</vt:lpstr>
      <vt:lpstr>Bodoni</vt:lpstr>
      <vt:lpstr>Comic Sans MS</vt:lpstr>
      <vt:lpstr>Consolas</vt:lpstr>
      <vt:lpstr>Corbel</vt:lpstr>
      <vt:lpstr>Noto Sans Symbols</vt:lpstr>
      <vt:lpstr>Chalkboard 16x9</vt:lpstr>
      <vt:lpstr>8th Grade Math  Algebra</vt:lpstr>
      <vt:lpstr>8th Grade Pre-Algebra</vt:lpstr>
      <vt:lpstr>Concepts </vt:lpstr>
      <vt:lpstr>On to high school</vt:lpstr>
      <vt:lpstr>Websites frequently used</vt:lpstr>
      <vt:lpstr>Where can I find homework? </vt:lpstr>
      <vt:lpstr>How can my child study for tests? </vt:lpstr>
      <vt:lpstr>Need extra help?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8th Grade Math  Pre-Algebra</dc:title>
  <cp:lastModifiedBy>Jeff Mitchelson</cp:lastModifiedBy>
  <cp:revision>4</cp:revision>
  <dcterms:created xsi:type="dcterms:W3CDTF">2016-08-14T15:47:24Z</dcterms:created>
  <dcterms:modified xsi:type="dcterms:W3CDTF">2023-08-11T21:34:56Z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